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6" r:id="rId5"/>
    <p:sldId id="272" r:id="rId6"/>
    <p:sldId id="2007" r:id="rId7"/>
    <p:sldId id="4662" r:id="rId8"/>
    <p:sldId id="262" r:id="rId9"/>
    <p:sldId id="1960" r:id="rId10"/>
    <p:sldId id="4663" r:id="rId11"/>
    <p:sldId id="1978" r:id="rId12"/>
    <p:sldId id="1990" r:id="rId13"/>
    <p:sldId id="1977" r:id="rId14"/>
    <p:sldId id="4656" r:id="rId15"/>
    <p:sldId id="4657" r:id="rId16"/>
    <p:sldId id="1976" r:id="rId17"/>
    <p:sldId id="1987" r:id="rId18"/>
    <p:sldId id="1988" r:id="rId19"/>
    <p:sldId id="4664" r:id="rId20"/>
    <p:sldId id="4661" r:id="rId21"/>
    <p:sldId id="4659" r:id="rId22"/>
    <p:sldId id="4631" r:id="rId23"/>
    <p:sldId id="4682" r:id="rId24"/>
    <p:sldId id="4684" r:id="rId25"/>
    <p:sldId id="4686" r:id="rId26"/>
    <p:sldId id="4688" r:id="rId27"/>
    <p:sldId id="4690" r:id="rId28"/>
    <p:sldId id="4692" r:id="rId29"/>
    <p:sldId id="4693" r:id="rId30"/>
    <p:sldId id="4653" r:id="rId31"/>
    <p:sldId id="4655" r:id="rId32"/>
    <p:sldId id="4666" r:id="rId33"/>
    <p:sldId id="4669" r:id="rId34"/>
    <p:sldId id="4671" r:id="rId35"/>
    <p:sldId id="4673" r:id="rId36"/>
    <p:sldId id="4675" r:id="rId37"/>
    <p:sldId id="4677" r:id="rId38"/>
    <p:sldId id="4679" r:id="rId39"/>
    <p:sldId id="4665" r:id="rId40"/>
    <p:sldId id="4694" r:id="rId41"/>
    <p:sldId id="4660" r:id="rId42"/>
    <p:sldId id="1991" r:id="rId43"/>
    <p:sldId id="1544" r:id="rId4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4A6E"/>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73481" autoAdjust="0"/>
  </p:normalViewPr>
  <p:slideViewPr>
    <p:cSldViewPr snapToGrid="0" showGuides="1">
      <p:cViewPr varScale="1">
        <p:scale>
          <a:sx n="80" d="100"/>
          <a:sy n="80" d="100"/>
        </p:scale>
        <p:origin x="163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Symons - Institute" userId="dc548f0a-ec15-40d6-94c2-f7d129e35487" providerId="ADAL" clId="{226F3026-2D62-40C9-8725-5F5E08565250}"/>
    <pc:docChg chg="undo custSel addSld delSld modSld sldOrd modNotesMaster">
      <pc:chgData name="Rachael Symons - Institute" userId="dc548f0a-ec15-40d6-94c2-f7d129e35487" providerId="ADAL" clId="{226F3026-2D62-40C9-8725-5F5E08565250}" dt="2021-10-21T07:20:03.274" v="10759" actId="20577"/>
      <pc:docMkLst>
        <pc:docMk/>
      </pc:docMkLst>
      <pc:sldChg chg="addSp add modNotesTx">
        <pc:chgData name="Rachael Symons - Institute" userId="dc548f0a-ec15-40d6-94c2-f7d129e35487" providerId="ADAL" clId="{226F3026-2D62-40C9-8725-5F5E08565250}" dt="2021-10-20T15:19:56.117" v="9823" actId="20577"/>
        <pc:sldMkLst>
          <pc:docMk/>
          <pc:sldMk cId="920907206" sldId="256"/>
        </pc:sldMkLst>
        <pc:spChg chg="add">
          <ac:chgData name="Rachael Symons - Institute" userId="dc548f0a-ec15-40d6-94c2-f7d129e35487" providerId="ADAL" clId="{226F3026-2D62-40C9-8725-5F5E08565250}" dt="2021-10-20T15:15:37.793" v="9700"/>
          <ac:spMkLst>
            <pc:docMk/>
            <pc:sldMk cId="920907206" sldId="256"/>
            <ac:spMk id="29" creationId="{D04503A2-3F24-439C-8CDB-B67741B29636}"/>
          </ac:spMkLst>
        </pc:spChg>
      </pc:sldChg>
      <pc:sldChg chg="addSp modSp add modAnim">
        <pc:chgData name="Rachael Symons - Institute" userId="dc548f0a-ec15-40d6-94c2-f7d129e35487" providerId="ADAL" clId="{226F3026-2D62-40C9-8725-5F5E08565250}" dt="2021-10-20T15:16:08.343" v="9708" actId="20577"/>
        <pc:sldMkLst>
          <pc:docMk/>
          <pc:sldMk cId="3377199280" sldId="262"/>
        </pc:sldMkLst>
        <pc:spChg chg="mod">
          <ac:chgData name="Rachael Symons - Institute" userId="dc548f0a-ec15-40d6-94c2-f7d129e35487" providerId="ADAL" clId="{226F3026-2D62-40C9-8725-5F5E08565250}" dt="2021-10-20T15:16:08.343" v="9708" actId="20577"/>
          <ac:spMkLst>
            <pc:docMk/>
            <pc:sldMk cId="3377199280" sldId="262"/>
            <ac:spMk id="12" creationId="{06CE39DF-AC41-41CC-A5FC-E01556D8FE60}"/>
          </ac:spMkLst>
        </pc:spChg>
        <pc:picChg chg="add mod">
          <ac:chgData name="Rachael Symons - Institute" userId="dc548f0a-ec15-40d6-94c2-f7d129e35487" providerId="ADAL" clId="{226F3026-2D62-40C9-8725-5F5E08565250}" dt="2021-10-20T15:13:57.817" v="9696" actId="1076"/>
          <ac:picMkLst>
            <pc:docMk/>
            <pc:sldMk cId="3377199280" sldId="262"/>
            <ac:picMk id="17" creationId="{6A6BD63F-E89F-405F-A7B0-91AD0AA00593}"/>
          </ac:picMkLst>
        </pc:picChg>
      </pc:sldChg>
      <pc:sldChg chg="addSp delSp modSp add del">
        <pc:chgData name="Rachael Symons - Institute" userId="dc548f0a-ec15-40d6-94c2-f7d129e35487" providerId="ADAL" clId="{226F3026-2D62-40C9-8725-5F5E08565250}" dt="2021-10-20T15:14:04.632" v="9698" actId="2696"/>
        <pc:sldMkLst>
          <pc:docMk/>
          <pc:sldMk cId="1187777523" sldId="263"/>
        </pc:sldMkLst>
        <pc:spChg chg="del">
          <ac:chgData name="Rachael Symons - Institute" userId="dc548f0a-ec15-40d6-94c2-f7d129e35487" providerId="ADAL" clId="{226F3026-2D62-40C9-8725-5F5E08565250}" dt="2021-10-20T11:13:28.102" v="8657" actId="478"/>
          <ac:spMkLst>
            <pc:docMk/>
            <pc:sldMk cId="1187777523" sldId="263"/>
            <ac:spMk id="4" creationId="{00000000-0000-0000-0000-000000000000}"/>
          </ac:spMkLst>
        </pc:spChg>
        <pc:spChg chg="add del mod">
          <ac:chgData name="Rachael Symons - Institute" userId="dc548f0a-ec15-40d6-94c2-f7d129e35487" providerId="ADAL" clId="{226F3026-2D62-40C9-8725-5F5E08565250}" dt="2021-10-20T11:13:29.409" v="8658" actId="478"/>
          <ac:spMkLst>
            <pc:docMk/>
            <pc:sldMk cId="1187777523" sldId="263"/>
            <ac:spMk id="5" creationId="{7E6F054F-F436-4201-ABBE-D540F0032036}"/>
          </ac:spMkLst>
        </pc:spChg>
        <pc:spChg chg="mod">
          <ac:chgData name="Rachael Symons - Institute" userId="dc548f0a-ec15-40d6-94c2-f7d129e35487" providerId="ADAL" clId="{226F3026-2D62-40C9-8725-5F5E08565250}" dt="2021-10-19T16:48:54.637" v="6086" actId="207"/>
          <ac:spMkLst>
            <pc:docMk/>
            <pc:sldMk cId="1187777523" sldId="263"/>
            <ac:spMk id="8" creationId="{06CE39DF-AC41-41CC-A5FC-E01556D8FE60}"/>
          </ac:spMkLst>
        </pc:spChg>
        <pc:spChg chg="del">
          <ac:chgData name="Rachael Symons - Institute" userId="dc548f0a-ec15-40d6-94c2-f7d129e35487" providerId="ADAL" clId="{226F3026-2D62-40C9-8725-5F5E08565250}" dt="2021-10-20T11:13:23.392" v="8656" actId="478"/>
          <ac:spMkLst>
            <pc:docMk/>
            <pc:sldMk cId="1187777523" sldId="263"/>
            <ac:spMk id="10" creationId="{00000000-0000-0000-0000-000000000000}"/>
          </ac:spMkLst>
        </pc:spChg>
      </pc:sldChg>
      <pc:sldChg chg="modSp add modNotesTx">
        <pc:chgData name="Rachael Symons - Institute" userId="dc548f0a-ec15-40d6-94c2-f7d129e35487" providerId="ADAL" clId="{226F3026-2D62-40C9-8725-5F5E08565250}" dt="2021-10-20T15:15:43.598" v="9702" actId="20577"/>
        <pc:sldMkLst>
          <pc:docMk/>
          <pc:sldMk cId="2905851387" sldId="272"/>
        </pc:sldMkLst>
        <pc:spChg chg="mod">
          <ac:chgData name="Rachael Symons - Institute" userId="dc548f0a-ec15-40d6-94c2-f7d129e35487" providerId="ADAL" clId="{226F3026-2D62-40C9-8725-5F5E08565250}" dt="2021-10-20T14:58:13.175" v="9156" actId="20577"/>
          <ac:spMkLst>
            <pc:docMk/>
            <pc:sldMk cId="2905851387" sldId="272"/>
            <ac:spMk id="3" creationId="{00000000-0000-0000-0000-000000000000}"/>
          </ac:spMkLst>
        </pc:spChg>
        <pc:spChg chg="mod">
          <ac:chgData name="Rachael Symons - Institute" userId="dc548f0a-ec15-40d6-94c2-f7d129e35487" providerId="ADAL" clId="{226F3026-2D62-40C9-8725-5F5E08565250}" dt="2021-10-20T15:15:43.598" v="9702" actId="20577"/>
          <ac:spMkLst>
            <pc:docMk/>
            <pc:sldMk cId="2905851387" sldId="272"/>
            <ac:spMk id="6" creationId="{06CE39DF-AC41-41CC-A5FC-E01556D8FE60}"/>
          </ac:spMkLst>
        </pc:spChg>
      </pc:sldChg>
      <pc:sldChg chg="modSp add del">
        <pc:chgData name="Rachael Symons - Institute" userId="dc548f0a-ec15-40d6-94c2-f7d129e35487" providerId="ADAL" clId="{226F3026-2D62-40C9-8725-5F5E08565250}" dt="2021-10-20T15:14:11.896" v="9699" actId="2696"/>
        <pc:sldMkLst>
          <pc:docMk/>
          <pc:sldMk cId="4259187364" sldId="279"/>
        </pc:sldMkLst>
        <pc:spChg chg="mod">
          <ac:chgData name="Rachael Symons - Institute" userId="dc548f0a-ec15-40d6-94c2-f7d129e35487" providerId="ADAL" clId="{226F3026-2D62-40C9-8725-5F5E08565250}" dt="2021-10-19T16:49:02.409" v="6087" actId="207"/>
          <ac:spMkLst>
            <pc:docMk/>
            <pc:sldMk cId="4259187364" sldId="279"/>
            <ac:spMk id="12" creationId="{06CE39DF-AC41-41CC-A5FC-E01556D8FE60}"/>
          </ac:spMkLst>
        </pc:spChg>
      </pc:sldChg>
      <pc:sldChg chg="addSp modSp">
        <pc:chgData name="Rachael Symons - Institute" userId="dc548f0a-ec15-40d6-94c2-f7d129e35487" providerId="ADAL" clId="{226F3026-2D62-40C9-8725-5F5E08565250}" dt="2021-10-20T15:18:53.944" v="9765" actId="20577"/>
        <pc:sldMkLst>
          <pc:docMk/>
          <pc:sldMk cId="3734264911" sldId="1544"/>
        </pc:sldMkLst>
        <pc:spChg chg="add mod">
          <ac:chgData name="Rachael Symons - Institute" userId="dc548f0a-ec15-40d6-94c2-f7d129e35487" providerId="ADAL" clId="{226F3026-2D62-40C9-8725-5F5E08565250}" dt="2021-10-20T15:18:53.944" v="9765" actId="20577"/>
          <ac:spMkLst>
            <pc:docMk/>
            <pc:sldMk cId="3734264911" sldId="1544"/>
            <ac:spMk id="6" creationId="{481DD3D6-F4DC-4DB5-96D8-419D9F8E762B}"/>
          </ac:spMkLst>
        </pc:spChg>
      </pc:sldChg>
      <pc:sldChg chg="modSp ord">
        <pc:chgData name="Rachael Symons - Institute" userId="dc548f0a-ec15-40d6-94c2-f7d129e35487" providerId="ADAL" clId="{226F3026-2D62-40C9-8725-5F5E08565250}" dt="2021-10-20T15:16:16.981" v="9710" actId="20577"/>
        <pc:sldMkLst>
          <pc:docMk/>
          <pc:sldMk cId="2509584557" sldId="1960"/>
        </pc:sldMkLst>
        <pc:spChg chg="mod">
          <ac:chgData name="Rachael Symons - Institute" userId="dc548f0a-ec15-40d6-94c2-f7d129e35487" providerId="ADAL" clId="{226F3026-2D62-40C9-8725-5F5E08565250}" dt="2021-10-20T15:16:16.981" v="9710" actId="20577"/>
          <ac:spMkLst>
            <pc:docMk/>
            <pc:sldMk cId="2509584557" sldId="1960"/>
            <ac:spMk id="12" creationId="{06CE39DF-AC41-41CC-A5FC-E01556D8FE60}"/>
          </ac:spMkLst>
        </pc:spChg>
      </pc:sldChg>
      <pc:sldChg chg="addSp delSp modSp ord">
        <pc:chgData name="Rachael Symons - Institute" userId="dc548f0a-ec15-40d6-94c2-f7d129e35487" providerId="ADAL" clId="{226F3026-2D62-40C9-8725-5F5E08565250}" dt="2021-10-20T15:17:01.965" v="9725" actId="20577"/>
        <pc:sldMkLst>
          <pc:docMk/>
          <pc:sldMk cId="4277389610" sldId="1976"/>
        </pc:sldMkLst>
        <pc:spChg chg="mod">
          <ac:chgData name="Rachael Symons - Institute" userId="dc548f0a-ec15-40d6-94c2-f7d129e35487" providerId="ADAL" clId="{226F3026-2D62-40C9-8725-5F5E08565250}" dt="2021-10-19T12:50:20.851" v="2062" actId="20577"/>
          <ac:spMkLst>
            <pc:docMk/>
            <pc:sldMk cId="4277389610" sldId="1976"/>
            <ac:spMk id="3" creationId="{E794633D-78E5-4C17-ADF5-2DD75A45003A}"/>
          </ac:spMkLst>
        </pc:spChg>
        <pc:spChg chg="mod">
          <ac:chgData name="Rachael Symons - Institute" userId="dc548f0a-ec15-40d6-94c2-f7d129e35487" providerId="ADAL" clId="{226F3026-2D62-40C9-8725-5F5E08565250}" dt="2021-10-19T12:50:31.943" v="2063"/>
          <ac:spMkLst>
            <pc:docMk/>
            <pc:sldMk cId="4277389610" sldId="1976"/>
            <ac:spMk id="7" creationId="{FB758109-69F9-4FDD-965E-FA8861AEE407}"/>
          </ac:spMkLst>
        </pc:spChg>
        <pc:spChg chg="mod">
          <ac:chgData name="Rachael Symons - Institute" userId="dc548f0a-ec15-40d6-94c2-f7d129e35487" providerId="ADAL" clId="{226F3026-2D62-40C9-8725-5F5E08565250}" dt="2021-10-19T12:50:40.582" v="2064"/>
          <ac:spMkLst>
            <pc:docMk/>
            <pc:sldMk cId="4277389610" sldId="1976"/>
            <ac:spMk id="8" creationId="{477504A1-F896-4A17-8E5E-5762443678EA}"/>
          </ac:spMkLst>
        </pc:spChg>
        <pc:spChg chg="mod">
          <ac:chgData name="Rachael Symons - Institute" userId="dc548f0a-ec15-40d6-94c2-f7d129e35487" providerId="ADAL" clId="{226F3026-2D62-40C9-8725-5F5E08565250}" dt="2021-10-19T12:50:52.673" v="2065"/>
          <ac:spMkLst>
            <pc:docMk/>
            <pc:sldMk cId="4277389610" sldId="1976"/>
            <ac:spMk id="9" creationId="{C462E3C6-600E-4048-AC8C-FF8A9B2AAFFC}"/>
          </ac:spMkLst>
        </pc:spChg>
        <pc:spChg chg="add">
          <ac:chgData name="Rachael Symons - Institute" userId="dc548f0a-ec15-40d6-94c2-f7d129e35487" providerId="ADAL" clId="{226F3026-2D62-40C9-8725-5F5E08565250}" dt="2021-10-19T13:29:08.032" v="4192"/>
          <ac:spMkLst>
            <pc:docMk/>
            <pc:sldMk cId="4277389610" sldId="1976"/>
            <ac:spMk id="10" creationId="{AA84D131-930B-454C-9DC7-0136979710AB}"/>
          </ac:spMkLst>
        </pc:spChg>
        <pc:spChg chg="mod">
          <ac:chgData name="Rachael Symons - Institute" userId="dc548f0a-ec15-40d6-94c2-f7d129e35487" providerId="ADAL" clId="{226F3026-2D62-40C9-8725-5F5E08565250}" dt="2021-10-20T15:17:01.965" v="9725" actId="20577"/>
          <ac:spMkLst>
            <pc:docMk/>
            <pc:sldMk cId="4277389610" sldId="1976"/>
            <ac:spMk id="12" creationId="{06CE39DF-AC41-41CC-A5FC-E01556D8FE60}"/>
          </ac:spMkLst>
        </pc:spChg>
        <pc:spChg chg="del">
          <ac:chgData name="Rachael Symons - Institute" userId="dc548f0a-ec15-40d6-94c2-f7d129e35487" providerId="ADAL" clId="{226F3026-2D62-40C9-8725-5F5E08565250}" dt="2021-10-19T13:29:07.515" v="4191" actId="478"/>
          <ac:spMkLst>
            <pc:docMk/>
            <pc:sldMk cId="4277389610" sldId="1976"/>
            <ac:spMk id="15" creationId="{3F65E565-788D-4F20-B07F-789170A5A9C1}"/>
          </ac:spMkLst>
        </pc:spChg>
      </pc:sldChg>
      <pc:sldChg chg="addSp delSp modSp">
        <pc:chgData name="Rachael Symons - Institute" userId="dc548f0a-ec15-40d6-94c2-f7d129e35487" providerId="ADAL" clId="{226F3026-2D62-40C9-8725-5F5E08565250}" dt="2021-10-20T15:16:44.886" v="9719" actId="20577"/>
        <pc:sldMkLst>
          <pc:docMk/>
          <pc:sldMk cId="1310145352" sldId="1977"/>
        </pc:sldMkLst>
        <pc:spChg chg="mod">
          <ac:chgData name="Rachael Symons - Institute" userId="dc548f0a-ec15-40d6-94c2-f7d129e35487" providerId="ADAL" clId="{226F3026-2D62-40C9-8725-5F5E08565250}" dt="2021-10-19T12:39:39.239" v="1399" actId="20577"/>
          <ac:spMkLst>
            <pc:docMk/>
            <pc:sldMk cId="1310145352" sldId="1977"/>
            <ac:spMk id="3" creationId="{E794633D-78E5-4C17-ADF5-2DD75A45003A}"/>
          </ac:spMkLst>
        </pc:spChg>
        <pc:spChg chg="mod">
          <ac:chgData name="Rachael Symons - Institute" userId="dc548f0a-ec15-40d6-94c2-f7d129e35487" providerId="ADAL" clId="{226F3026-2D62-40C9-8725-5F5E08565250}" dt="2021-10-19T12:39:56.011" v="1403"/>
          <ac:spMkLst>
            <pc:docMk/>
            <pc:sldMk cId="1310145352" sldId="1977"/>
            <ac:spMk id="7" creationId="{FB758109-69F9-4FDD-965E-FA8861AEE407}"/>
          </ac:spMkLst>
        </pc:spChg>
        <pc:spChg chg="mod">
          <ac:chgData name="Rachael Symons - Institute" userId="dc548f0a-ec15-40d6-94c2-f7d129e35487" providerId="ADAL" clId="{226F3026-2D62-40C9-8725-5F5E08565250}" dt="2021-10-19T12:40:02.770" v="1404"/>
          <ac:spMkLst>
            <pc:docMk/>
            <pc:sldMk cId="1310145352" sldId="1977"/>
            <ac:spMk id="8" creationId="{477504A1-F896-4A17-8E5E-5762443678EA}"/>
          </ac:spMkLst>
        </pc:spChg>
        <pc:spChg chg="mod">
          <ac:chgData name="Rachael Symons - Institute" userId="dc548f0a-ec15-40d6-94c2-f7d129e35487" providerId="ADAL" clId="{226F3026-2D62-40C9-8725-5F5E08565250}" dt="2021-10-19T12:40:12.155" v="1405"/>
          <ac:spMkLst>
            <pc:docMk/>
            <pc:sldMk cId="1310145352" sldId="1977"/>
            <ac:spMk id="9" creationId="{C462E3C6-600E-4048-AC8C-FF8A9B2AAFFC}"/>
          </ac:spMkLst>
        </pc:spChg>
        <pc:spChg chg="add">
          <ac:chgData name="Rachael Symons - Institute" userId="dc548f0a-ec15-40d6-94c2-f7d129e35487" providerId="ADAL" clId="{226F3026-2D62-40C9-8725-5F5E08565250}" dt="2021-10-19T13:28:56.758" v="4190"/>
          <ac:spMkLst>
            <pc:docMk/>
            <pc:sldMk cId="1310145352" sldId="1977"/>
            <ac:spMk id="10" creationId="{C84A9F4C-6513-435C-B962-C843B50A9805}"/>
          </ac:spMkLst>
        </pc:spChg>
        <pc:spChg chg="mod">
          <ac:chgData name="Rachael Symons - Institute" userId="dc548f0a-ec15-40d6-94c2-f7d129e35487" providerId="ADAL" clId="{226F3026-2D62-40C9-8725-5F5E08565250}" dt="2021-10-20T15:16:44.886" v="9719" actId="20577"/>
          <ac:spMkLst>
            <pc:docMk/>
            <pc:sldMk cId="1310145352" sldId="1977"/>
            <ac:spMk id="12" creationId="{06CE39DF-AC41-41CC-A5FC-E01556D8FE60}"/>
          </ac:spMkLst>
        </pc:spChg>
        <pc:spChg chg="del">
          <ac:chgData name="Rachael Symons - Institute" userId="dc548f0a-ec15-40d6-94c2-f7d129e35487" providerId="ADAL" clId="{226F3026-2D62-40C9-8725-5F5E08565250}" dt="2021-10-19T13:28:56.088" v="4189" actId="478"/>
          <ac:spMkLst>
            <pc:docMk/>
            <pc:sldMk cId="1310145352" sldId="1977"/>
            <ac:spMk id="15" creationId="{3F65E565-788D-4F20-B07F-789170A5A9C1}"/>
          </ac:spMkLst>
        </pc:spChg>
      </pc:sldChg>
      <pc:sldChg chg="modSp modNotesTx">
        <pc:chgData name="Rachael Symons - Institute" userId="dc548f0a-ec15-40d6-94c2-f7d129e35487" providerId="ADAL" clId="{226F3026-2D62-40C9-8725-5F5E08565250}" dt="2021-10-20T15:16:26.296" v="9714" actId="20577"/>
        <pc:sldMkLst>
          <pc:docMk/>
          <pc:sldMk cId="3936074541" sldId="1978"/>
        </pc:sldMkLst>
        <pc:spChg chg="mod">
          <ac:chgData name="Rachael Symons - Institute" userId="dc548f0a-ec15-40d6-94c2-f7d129e35487" providerId="ADAL" clId="{226F3026-2D62-40C9-8725-5F5E08565250}" dt="2021-10-20T15:16:26.296" v="9714" actId="20577"/>
          <ac:spMkLst>
            <pc:docMk/>
            <pc:sldMk cId="3936074541" sldId="1978"/>
            <ac:spMk id="12" creationId="{06CE39DF-AC41-41CC-A5FC-E01556D8FE60}"/>
          </ac:spMkLst>
        </pc:spChg>
      </pc:sldChg>
      <pc:sldChg chg="modSp ord">
        <pc:chgData name="Rachael Symons - Institute" userId="dc548f0a-ec15-40d6-94c2-f7d129e35487" providerId="ADAL" clId="{226F3026-2D62-40C9-8725-5F5E08565250}" dt="2021-10-20T15:17:06.616" v="9727" actId="20577"/>
        <pc:sldMkLst>
          <pc:docMk/>
          <pc:sldMk cId="1101273721" sldId="1987"/>
        </pc:sldMkLst>
        <pc:spChg chg="mod">
          <ac:chgData name="Rachael Symons - Institute" userId="dc548f0a-ec15-40d6-94c2-f7d129e35487" providerId="ADAL" clId="{226F3026-2D62-40C9-8725-5F5E08565250}" dt="2021-10-20T15:17:06.616" v="9727" actId="20577"/>
          <ac:spMkLst>
            <pc:docMk/>
            <pc:sldMk cId="1101273721" sldId="1987"/>
            <ac:spMk id="12" creationId="{06CE39DF-AC41-41CC-A5FC-E01556D8FE60}"/>
          </ac:spMkLst>
        </pc:spChg>
      </pc:sldChg>
      <pc:sldChg chg="modSp ord modNotesTx">
        <pc:chgData name="Rachael Symons - Institute" userId="dc548f0a-ec15-40d6-94c2-f7d129e35487" providerId="ADAL" clId="{226F3026-2D62-40C9-8725-5F5E08565250}" dt="2021-10-20T15:17:14.491" v="9729" actId="20577"/>
        <pc:sldMkLst>
          <pc:docMk/>
          <pc:sldMk cId="1970256889" sldId="1988"/>
        </pc:sldMkLst>
        <pc:spChg chg="mod">
          <ac:chgData name="Rachael Symons - Institute" userId="dc548f0a-ec15-40d6-94c2-f7d129e35487" providerId="ADAL" clId="{226F3026-2D62-40C9-8725-5F5E08565250}" dt="2021-10-20T15:17:14.491" v="9729" actId="20577"/>
          <ac:spMkLst>
            <pc:docMk/>
            <pc:sldMk cId="1970256889" sldId="1988"/>
            <ac:spMk id="12" creationId="{06CE39DF-AC41-41CC-A5FC-E01556D8FE60}"/>
          </ac:spMkLst>
        </pc:spChg>
      </pc:sldChg>
      <pc:sldChg chg="modSp">
        <pc:chgData name="Rachael Symons - Institute" userId="dc548f0a-ec15-40d6-94c2-f7d129e35487" providerId="ADAL" clId="{226F3026-2D62-40C9-8725-5F5E08565250}" dt="2021-10-20T15:16:35.885" v="9716" actId="20577"/>
        <pc:sldMkLst>
          <pc:docMk/>
          <pc:sldMk cId="1944934914" sldId="1990"/>
        </pc:sldMkLst>
        <pc:spChg chg="mod">
          <ac:chgData name="Rachael Symons - Institute" userId="dc548f0a-ec15-40d6-94c2-f7d129e35487" providerId="ADAL" clId="{226F3026-2D62-40C9-8725-5F5E08565250}" dt="2021-10-20T15:16:35.885" v="9716" actId="20577"/>
          <ac:spMkLst>
            <pc:docMk/>
            <pc:sldMk cId="1944934914" sldId="1990"/>
            <ac:spMk id="12" creationId="{06CE39DF-AC41-41CC-A5FC-E01556D8FE60}"/>
          </ac:spMkLst>
        </pc:spChg>
      </pc:sldChg>
      <pc:sldChg chg="modSp ord modNotesTx">
        <pc:chgData name="Rachael Symons - Institute" userId="dc548f0a-ec15-40d6-94c2-f7d129e35487" providerId="ADAL" clId="{226F3026-2D62-40C9-8725-5F5E08565250}" dt="2021-10-20T15:18:49.742" v="9763" actId="20577"/>
        <pc:sldMkLst>
          <pc:docMk/>
          <pc:sldMk cId="2882779668" sldId="1991"/>
        </pc:sldMkLst>
        <pc:spChg chg="mod">
          <ac:chgData name="Rachael Symons - Institute" userId="dc548f0a-ec15-40d6-94c2-f7d129e35487" providerId="ADAL" clId="{226F3026-2D62-40C9-8725-5F5E08565250}" dt="2021-10-20T15:18:49.742" v="9763" actId="20577"/>
          <ac:spMkLst>
            <pc:docMk/>
            <pc:sldMk cId="2882779668" sldId="1991"/>
            <ac:spMk id="12" creationId="{06CE39DF-AC41-41CC-A5FC-E01556D8FE60}"/>
          </ac:spMkLst>
        </pc:spChg>
      </pc:sldChg>
      <pc:sldChg chg="addSp delSp modSp add modNotesTx">
        <pc:chgData name="Rachael Symons - Institute" userId="dc548f0a-ec15-40d6-94c2-f7d129e35487" providerId="ADAL" clId="{226F3026-2D62-40C9-8725-5F5E08565250}" dt="2021-10-20T15:15:48.673" v="9704" actId="20577"/>
        <pc:sldMkLst>
          <pc:docMk/>
          <pc:sldMk cId="3314493403" sldId="2007"/>
        </pc:sldMkLst>
        <pc:spChg chg="mod">
          <ac:chgData name="Rachael Symons - Institute" userId="dc548f0a-ec15-40d6-94c2-f7d129e35487" providerId="ADAL" clId="{226F3026-2D62-40C9-8725-5F5E08565250}" dt="2021-10-19T13:27:17.469" v="4121" actId="14100"/>
          <ac:spMkLst>
            <pc:docMk/>
            <pc:sldMk cId="3314493403" sldId="2007"/>
            <ac:spMk id="3" creationId="{00000000-0000-0000-0000-000000000000}"/>
          </ac:spMkLst>
        </pc:spChg>
        <pc:spChg chg="mod">
          <ac:chgData name="Rachael Symons - Institute" userId="dc548f0a-ec15-40d6-94c2-f7d129e35487" providerId="ADAL" clId="{226F3026-2D62-40C9-8725-5F5E08565250}" dt="2021-10-20T15:15:48.673" v="9704" actId="20577"/>
          <ac:spMkLst>
            <pc:docMk/>
            <pc:sldMk cId="3314493403" sldId="2007"/>
            <ac:spMk id="6" creationId="{06CE39DF-AC41-41CC-A5FC-E01556D8FE60}"/>
          </ac:spMkLst>
        </pc:spChg>
        <pc:graphicFrameChg chg="add del mod modGraphic">
          <ac:chgData name="Rachael Symons - Institute" userId="dc548f0a-ec15-40d6-94c2-f7d129e35487" providerId="ADAL" clId="{226F3026-2D62-40C9-8725-5F5E08565250}" dt="2021-10-19T12:26:40.844" v="961" actId="478"/>
          <ac:graphicFrameMkLst>
            <pc:docMk/>
            <pc:sldMk cId="3314493403" sldId="2007"/>
            <ac:graphicFrameMk id="2" creationId="{F86EED13-9D32-45FC-BB77-E9D3EFF66125}"/>
          </ac:graphicFrameMkLst>
        </pc:graphicFrameChg>
      </pc:sldChg>
      <pc:sldChg chg="addSp delSp modSp delAnim modNotesTx">
        <pc:chgData name="Rachael Symons - Institute" userId="dc548f0a-ec15-40d6-94c2-f7d129e35487" providerId="ADAL" clId="{226F3026-2D62-40C9-8725-5F5E08565250}" dt="2021-10-21T07:20:03.274" v="10759" actId="20577"/>
        <pc:sldMkLst>
          <pc:docMk/>
          <pc:sldMk cId="2664748101" sldId="4631"/>
        </pc:sldMkLst>
        <pc:spChg chg="mod">
          <ac:chgData name="Rachael Symons - Institute" userId="dc548f0a-ec15-40d6-94c2-f7d129e35487" providerId="ADAL" clId="{226F3026-2D62-40C9-8725-5F5E08565250}" dt="2021-10-19T13:33:16.949" v="4216" actId="207"/>
          <ac:spMkLst>
            <pc:docMk/>
            <pc:sldMk cId="2664748101" sldId="4631"/>
            <ac:spMk id="2" creationId="{9CF2A6E9-DB64-4DD1-BCC7-5A24A59C481E}"/>
          </ac:spMkLst>
        </pc:spChg>
        <pc:spChg chg="del">
          <ac:chgData name="Rachael Symons - Institute" userId="dc548f0a-ec15-40d6-94c2-f7d129e35487" providerId="ADAL" clId="{226F3026-2D62-40C9-8725-5F5E08565250}" dt="2021-10-19T12:52:19.973" v="2076" actId="478"/>
          <ac:spMkLst>
            <pc:docMk/>
            <pc:sldMk cId="2664748101" sldId="4631"/>
            <ac:spMk id="3" creationId="{53A5FA26-D8F2-41DD-88E3-909FE4662BDD}"/>
          </ac:spMkLst>
        </pc:spChg>
        <pc:spChg chg="add mod">
          <ac:chgData name="Rachael Symons - Institute" userId="dc548f0a-ec15-40d6-94c2-f7d129e35487" providerId="ADAL" clId="{226F3026-2D62-40C9-8725-5F5E08565250}" dt="2021-10-20T15:17:36.964" v="9737" actId="20577"/>
          <ac:spMkLst>
            <pc:docMk/>
            <pc:sldMk cId="2664748101" sldId="4631"/>
            <ac:spMk id="10" creationId="{64AE80D0-CED1-458D-BC15-C88D8202AF0C}"/>
          </ac:spMkLst>
        </pc:spChg>
        <pc:spChg chg="add del mod">
          <ac:chgData name="Rachael Symons - Institute" userId="dc548f0a-ec15-40d6-94c2-f7d129e35487" providerId="ADAL" clId="{226F3026-2D62-40C9-8725-5F5E08565250}" dt="2021-10-20T15:19:33.949" v="9783" actId="478"/>
          <ac:spMkLst>
            <pc:docMk/>
            <pc:sldMk cId="2664748101" sldId="4631"/>
            <ac:spMk id="12" creationId="{2FD8AAF8-2B4B-4F60-8D36-801328006CB8}"/>
          </ac:spMkLst>
        </pc:spChg>
        <pc:picChg chg="del">
          <ac:chgData name="Rachael Symons - Institute" userId="dc548f0a-ec15-40d6-94c2-f7d129e35487" providerId="ADAL" clId="{226F3026-2D62-40C9-8725-5F5E08565250}" dt="2021-10-19T13:33:39.350" v="4220" actId="478"/>
          <ac:picMkLst>
            <pc:docMk/>
            <pc:sldMk cId="2664748101" sldId="4631"/>
            <ac:picMk id="4" creationId="{024B8326-7458-4B85-8BF5-2B5C30A008FC}"/>
          </ac:picMkLst>
        </pc:picChg>
        <pc:cxnChg chg="del">
          <ac:chgData name="Rachael Symons - Institute" userId="dc548f0a-ec15-40d6-94c2-f7d129e35487" providerId="ADAL" clId="{226F3026-2D62-40C9-8725-5F5E08565250}" dt="2021-10-19T13:33:21.883" v="4217" actId="478"/>
          <ac:cxnSpMkLst>
            <pc:docMk/>
            <pc:sldMk cId="2664748101" sldId="4631"/>
            <ac:cxnSpMk id="7" creationId="{31AFC4A1-C244-4C6E-8057-660DAA2F3B48}"/>
          </ac:cxnSpMkLst>
        </pc:cxnChg>
        <pc:cxnChg chg="add mod">
          <ac:chgData name="Rachael Symons - Institute" userId="dc548f0a-ec15-40d6-94c2-f7d129e35487" providerId="ADAL" clId="{226F3026-2D62-40C9-8725-5F5E08565250}" dt="2021-10-19T13:33:38.009" v="4219" actId="1076"/>
          <ac:cxnSpMkLst>
            <pc:docMk/>
            <pc:sldMk cId="2664748101" sldId="4631"/>
            <ac:cxnSpMk id="11" creationId="{F8E6D777-92C0-4C15-A293-64617906A684}"/>
          </ac:cxnSpMkLst>
        </pc:cxnChg>
      </pc:sldChg>
      <pc:sldChg chg="addSp delSp modSp del ord addAnim delAnim">
        <pc:chgData name="Rachael Symons - Institute" userId="dc548f0a-ec15-40d6-94c2-f7d129e35487" providerId="ADAL" clId="{226F3026-2D62-40C9-8725-5F5E08565250}" dt="2021-10-20T10:00:26.424" v="8651" actId="2696"/>
        <pc:sldMkLst>
          <pc:docMk/>
          <pc:sldMk cId="2809511468" sldId="4652"/>
        </pc:sldMkLst>
        <pc:spChg chg="add del mod">
          <ac:chgData name="Rachael Symons - Institute" userId="dc548f0a-ec15-40d6-94c2-f7d129e35487" providerId="ADAL" clId="{226F3026-2D62-40C9-8725-5F5E08565250}" dt="2021-10-19T13:42:32.275" v="4265" actId="1076"/>
          <ac:spMkLst>
            <pc:docMk/>
            <pc:sldMk cId="2809511468" sldId="4652"/>
            <ac:spMk id="2" creationId="{B5E62C9D-5BAD-4066-B3F1-2283648953DF}"/>
          </ac:spMkLst>
        </pc:spChg>
        <pc:spChg chg="add del mod">
          <ac:chgData name="Rachael Symons - Institute" userId="dc548f0a-ec15-40d6-94c2-f7d129e35487" providerId="ADAL" clId="{226F3026-2D62-40C9-8725-5F5E08565250}" dt="2021-10-19T13:42:13.811" v="4261" actId="478"/>
          <ac:spMkLst>
            <pc:docMk/>
            <pc:sldMk cId="2809511468" sldId="4652"/>
            <ac:spMk id="6" creationId="{51BE9C8F-4FF1-41BD-BC85-9B967609FD50}"/>
          </ac:spMkLst>
        </pc:spChg>
        <pc:spChg chg="add mod">
          <ac:chgData name="Rachael Symons - Institute" userId="dc548f0a-ec15-40d6-94c2-f7d129e35487" providerId="ADAL" clId="{226F3026-2D62-40C9-8725-5F5E08565250}" dt="2021-10-19T16:53:57.720" v="6157" actId="20577"/>
          <ac:spMkLst>
            <pc:docMk/>
            <pc:sldMk cId="2809511468" sldId="4652"/>
            <ac:spMk id="7" creationId="{8A9BB149-F1AE-455A-BACD-74822705B527}"/>
          </ac:spMkLst>
        </pc:spChg>
        <pc:picChg chg="add del">
          <ac:chgData name="Rachael Symons - Institute" userId="dc548f0a-ec15-40d6-94c2-f7d129e35487" providerId="ADAL" clId="{226F3026-2D62-40C9-8725-5F5E08565250}" dt="2021-10-19T13:42:13.210" v="4260" actId="478"/>
          <ac:picMkLst>
            <pc:docMk/>
            <pc:sldMk cId="2809511468" sldId="4652"/>
            <ac:picMk id="5" creationId="{F59A74DB-2386-417E-B151-74966A4EC158}"/>
          </ac:picMkLst>
        </pc:picChg>
        <pc:cxnChg chg="add mod">
          <ac:chgData name="Rachael Symons - Institute" userId="dc548f0a-ec15-40d6-94c2-f7d129e35487" providerId="ADAL" clId="{226F3026-2D62-40C9-8725-5F5E08565250}" dt="2021-10-19T13:42:37.118" v="4266" actId="1076"/>
          <ac:cxnSpMkLst>
            <pc:docMk/>
            <pc:sldMk cId="2809511468" sldId="4652"/>
            <ac:cxnSpMk id="4" creationId="{60C93AEC-F366-459F-B76A-3C80CFACAFBB}"/>
          </ac:cxnSpMkLst>
        </pc:cxnChg>
      </pc:sldChg>
      <pc:sldChg chg="addSp delSp modSp delAnim">
        <pc:chgData name="Rachael Symons - Institute" userId="dc548f0a-ec15-40d6-94c2-f7d129e35487" providerId="ADAL" clId="{226F3026-2D62-40C9-8725-5F5E08565250}" dt="2021-10-19T16:52:54.180" v="6131" actId="20577"/>
        <pc:sldMkLst>
          <pc:docMk/>
          <pc:sldMk cId="3403109729" sldId="4653"/>
        </pc:sldMkLst>
        <pc:spChg chg="del mod">
          <ac:chgData name="Rachael Symons - Institute" userId="dc548f0a-ec15-40d6-94c2-f7d129e35487" providerId="ADAL" clId="{226F3026-2D62-40C9-8725-5F5E08565250}" dt="2021-10-19T15:30:41.619" v="5488" actId="478"/>
          <ac:spMkLst>
            <pc:docMk/>
            <pc:sldMk cId="3403109729" sldId="4653"/>
            <ac:spMk id="2" creationId="{9CF2A6E9-DB64-4DD1-BCC7-5A24A59C481E}"/>
          </ac:spMkLst>
        </pc:spChg>
        <pc:spChg chg="del mod">
          <ac:chgData name="Rachael Symons - Institute" userId="dc548f0a-ec15-40d6-94c2-f7d129e35487" providerId="ADAL" clId="{226F3026-2D62-40C9-8725-5F5E08565250}" dt="2021-10-19T15:31:04.253" v="5502" actId="478"/>
          <ac:spMkLst>
            <pc:docMk/>
            <pc:sldMk cId="3403109729" sldId="4653"/>
            <ac:spMk id="3" creationId="{53A5FA26-D8F2-41DD-88E3-909FE4662BDD}"/>
          </ac:spMkLst>
        </pc:spChg>
        <pc:spChg chg="mod">
          <ac:chgData name="Rachael Symons - Institute" userId="dc548f0a-ec15-40d6-94c2-f7d129e35487" providerId="ADAL" clId="{226F3026-2D62-40C9-8725-5F5E08565250}" dt="2021-10-19T15:31:10.116" v="5504" actId="1076"/>
          <ac:spMkLst>
            <pc:docMk/>
            <pc:sldMk cId="3403109729" sldId="4653"/>
            <ac:spMk id="8" creationId="{AA78FE1D-5242-4174-812A-A4705F80EEA2}"/>
          </ac:spMkLst>
        </pc:spChg>
        <pc:spChg chg="add mod">
          <ac:chgData name="Rachael Symons - Institute" userId="dc548f0a-ec15-40d6-94c2-f7d129e35487" providerId="ADAL" clId="{226F3026-2D62-40C9-8725-5F5E08565250}" dt="2021-10-19T16:52:54.180" v="6131" actId="20577"/>
          <ac:spMkLst>
            <pc:docMk/>
            <pc:sldMk cId="3403109729" sldId="4653"/>
            <ac:spMk id="9" creationId="{CACBF164-67D4-4245-8F97-955656CF2741}"/>
          </ac:spMkLst>
        </pc:spChg>
        <pc:spChg chg="add del">
          <ac:chgData name="Rachael Symons - Institute" userId="dc548f0a-ec15-40d6-94c2-f7d129e35487" providerId="ADAL" clId="{226F3026-2D62-40C9-8725-5F5E08565250}" dt="2021-10-19T15:30:35.574" v="5486" actId="478"/>
          <ac:spMkLst>
            <pc:docMk/>
            <pc:sldMk cId="3403109729" sldId="4653"/>
            <ac:spMk id="10" creationId="{EAC99AEC-20D7-4328-913C-320AE4B02CFE}"/>
          </ac:spMkLst>
        </pc:spChg>
        <pc:spChg chg="add mod">
          <ac:chgData name="Rachael Symons - Institute" userId="dc548f0a-ec15-40d6-94c2-f7d129e35487" providerId="ADAL" clId="{226F3026-2D62-40C9-8725-5F5E08565250}" dt="2021-10-19T15:31:01.148" v="5501" actId="20577"/>
          <ac:spMkLst>
            <pc:docMk/>
            <pc:sldMk cId="3403109729" sldId="4653"/>
            <ac:spMk id="12" creationId="{CE8F7541-603C-4C96-9CFA-FF2DB8C7EA9D}"/>
          </ac:spMkLst>
        </pc:spChg>
        <pc:picChg chg="del">
          <ac:chgData name="Rachael Symons - Institute" userId="dc548f0a-ec15-40d6-94c2-f7d129e35487" providerId="ADAL" clId="{226F3026-2D62-40C9-8725-5F5E08565250}" dt="2021-10-19T15:30:28.643" v="5484" actId="478"/>
          <ac:picMkLst>
            <pc:docMk/>
            <pc:sldMk cId="3403109729" sldId="4653"/>
            <ac:picMk id="4" creationId="{024B8326-7458-4B85-8BF5-2B5C30A008FC}"/>
          </ac:picMkLst>
        </pc:picChg>
        <pc:cxnChg chg="del">
          <ac:chgData name="Rachael Symons - Institute" userId="dc548f0a-ec15-40d6-94c2-f7d129e35487" providerId="ADAL" clId="{226F3026-2D62-40C9-8725-5F5E08565250}" dt="2021-10-19T15:30:11.655" v="5481" actId="478"/>
          <ac:cxnSpMkLst>
            <pc:docMk/>
            <pc:sldMk cId="3403109729" sldId="4653"/>
            <ac:cxnSpMk id="7" creationId="{31AFC4A1-C244-4C6E-8057-660DAA2F3B48}"/>
          </ac:cxnSpMkLst>
        </pc:cxnChg>
        <pc:cxnChg chg="add">
          <ac:chgData name="Rachael Symons - Institute" userId="dc548f0a-ec15-40d6-94c2-f7d129e35487" providerId="ADAL" clId="{226F3026-2D62-40C9-8725-5F5E08565250}" dt="2021-10-19T15:30:30.552" v="5485"/>
          <ac:cxnSpMkLst>
            <pc:docMk/>
            <pc:sldMk cId="3403109729" sldId="4653"/>
            <ac:cxnSpMk id="11" creationId="{549B8CE8-1213-49EB-8794-B42C4993A2B4}"/>
          </ac:cxnSpMkLst>
        </pc:cxnChg>
      </pc:sldChg>
      <pc:sldChg chg="addSp delSp modSp ord modNotesTx">
        <pc:chgData name="Rachael Symons - Institute" userId="dc548f0a-ec15-40d6-94c2-f7d129e35487" providerId="ADAL" clId="{226F3026-2D62-40C9-8725-5F5E08565250}" dt="2021-10-19T16:52:58.295" v="6133" actId="20577"/>
        <pc:sldMkLst>
          <pc:docMk/>
          <pc:sldMk cId="114395774" sldId="4655"/>
        </pc:sldMkLst>
        <pc:spChg chg="mod">
          <ac:chgData name="Rachael Symons - Institute" userId="dc548f0a-ec15-40d6-94c2-f7d129e35487" providerId="ADAL" clId="{226F3026-2D62-40C9-8725-5F5E08565250}" dt="2021-10-19T13:34:41.038" v="4225" actId="207"/>
          <ac:spMkLst>
            <pc:docMk/>
            <pc:sldMk cId="114395774" sldId="4655"/>
            <ac:spMk id="2" creationId="{B2695F55-6249-4042-A61A-94E214AB44FF}"/>
          </ac:spMkLst>
        </pc:spChg>
        <pc:spChg chg="mod">
          <ac:chgData name="Rachael Symons - Institute" userId="dc548f0a-ec15-40d6-94c2-f7d129e35487" providerId="ADAL" clId="{226F3026-2D62-40C9-8725-5F5E08565250}" dt="2021-10-19T14:06:59.806" v="5372" actId="5793"/>
          <ac:spMkLst>
            <pc:docMk/>
            <pc:sldMk cId="114395774" sldId="4655"/>
            <ac:spMk id="3" creationId="{15357893-F5F6-476C-BD23-77F01C6217FA}"/>
          </ac:spMkLst>
        </pc:spChg>
        <pc:spChg chg="add mod">
          <ac:chgData name="Rachael Symons - Institute" userId="dc548f0a-ec15-40d6-94c2-f7d129e35487" providerId="ADAL" clId="{226F3026-2D62-40C9-8725-5F5E08565250}" dt="2021-10-19T16:52:58.295" v="6133" actId="20577"/>
          <ac:spMkLst>
            <pc:docMk/>
            <pc:sldMk cId="114395774" sldId="4655"/>
            <ac:spMk id="4" creationId="{D8E90141-F13C-4B37-8316-01686E27A350}"/>
          </ac:spMkLst>
        </pc:spChg>
        <pc:picChg chg="add del">
          <ac:chgData name="Rachael Symons - Institute" userId="dc548f0a-ec15-40d6-94c2-f7d129e35487" providerId="ADAL" clId="{226F3026-2D62-40C9-8725-5F5E08565250}" dt="2021-10-19T13:07:48.420" v="3178" actId="478"/>
          <ac:picMkLst>
            <pc:docMk/>
            <pc:sldMk cId="114395774" sldId="4655"/>
            <ac:picMk id="5" creationId="{463CD0A0-ED57-46DF-9E83-1DD893CD0DC5}"/>
          </ac:picMkLst>
        </pc:picChg>
        <pc:picChg chg="add del mod">
          <ac:chgData name="Rachael Symons - Institute" userId="dc548f0a-ec15-40d6-94c2-f7d129e35487" providerId="ADAL" clId="{226F3026-2D62-40C9-8725-5F5E08565250}" dt="2021-10-19T14:06:23.557" v="5364" actId="478"/>
          <ac:picMkLst>
            <pc:docMk/>
            <pc:sldMk cId="114395774" sldId="4655"/>
            <ac:picMk id="6" creationId="{9D2FEA8D-3CF1-43AC-8405-C82981978F73}"/>
          </ac:picMkLst>
        </pc:picChg>
        <pc:picChg chg="add del mod">
          <ac:chgData name="Rachael Symons - Institute" userId="dc548f0a-ec15-40d6-94c2-f7d129e35487" providerId="ADAL" clId="{226F3026-2D62-40C9-8725-5F5E08565250}" dt="2021-10-19T14:06:25.077" v="5365" actId="478"/>
          <ac:picMkLst>
            <pc:docMk/>
            <pc:sldMk cId="114395774" sldId="4655"/>
            <ac:picMk id="7" creationId="{32233213-8691-4903-A405-5AB2DDD25964}"/>
          </ac:picMkLst>
        </pc:picChg>
        <pc:picChg chg="add del mod">
          <ac:chgData name="Rachael Symons - Institute" userId="dc548f0a-ec15-40d6-94c2-f7d129e35487" providerId="ADAL" clId="{226F3026-2D62-40C9-8725-5F5E08565250}" dt="2021-10-19T14:06:26.634" v="5366" actId="478"/>
          <ac:picMkLst>
            <pc:docMk/>
            <pc:sldMk cId="114395774" sldId="4655"/>
            <ac:picMk id="8" creationId="{A59E0DC8-936C-4070-9174-12B3E6341F1E}"/>
          </ac:picMkLst>
        </pc:picChg>
        <pc:picChg chg="add del mod">
          <ac:chgData name="Rachael Symons - Institute" userId="dc548f0a-ec15-40d6-94c2-f7d129e35487" providerId="ADAL" clId="{226F3026-2D62-40C9-8725-5F5E08565250}" dt="2021-10-19T14:06:28.122" v="5367" actId="478"/>
          <ac:picMkLst>
            <pc:docMk/>
            <pc:sldMk cId="114395774" sldId="4655"/>
            <ac:picMk id="9" creationId="{E1FA9099-8283-4D40-8650-2C1F10178D64}"/>
          </ac:picMkLst>
        </pc:picChg>
        <pc:picChg chg="add del mod">
          <ac:chgData name="Rachael Symons - Institute" userId="dc548f0a-ec15-40d6-94c2-f7d129e35487" providerId="ADAL" clId="{226F3026-2D62-40C9-8725-5F5E08565250}" dt="2021-10-19T14:06:29.788" v="5368" actId="478"/>
          <ac:picMkLst>
            <pc:docMk/>
            <pc:sldMk cId="114395774" sldId="4655"/>
            <ac:picMk id="10" creationId="{C0D06B2B-B198-4ADC-B455-9FF422D963C8}"/>
          </ac:picMkLst>
        </pc:picChg>
        <pc:picChg chg="add mod">
          <ac:chgData name="Rachael Symons - Institute" userId="dc548f0a-ec15-40d6-94c2-f7d129e35487" providerId="ADAL" clId="{226F3026-2D62-40C9-8725-5F5E08565250}" dt="2021-10-19T14:06:35.040" v="5369" actId="1076"/>
          <ac:picMkLst>
            <pc:docMk/>
            <pc:sldMk cId="114395774" sldId="4655"/>
            <ac:picMk id="11" creationId="{B2C707F3-04F9-47A6-8F8B-49BBA79C2736}"/>
          </ac:picMkLst>
        </pc:picChg>
      </pc:sldChg>
      <pc:sldChg chg="addSp delSp modSp ord modNotesTx">
        <pc:chgData name="Rachael Symons - Institute" userId="dc548f0a-ec15-40d6-94c2-f7d129e35487" providerId="ADAL" clId="{226F3026-2D62-40C9-8725-5F5E08565250}" dt="2021-10-21T06:52:30.147" v="10318" actId="5793"/>
        <pc:sldMkLst>
          <pc:docMk/>
          <pc:sldMk cId="102133668" sldId="4656"/>
        </pc:sldMkLst>
        <pc:spChg chg="del">
          <ac:chgData name="Rachael Symons - Institute" userId="dc548f0a-ec15-40d6-94c2-f7d129e35487" providerId="ADAL" clId="{226F3026-2D62-40C9-8725-5F5E08565250}" dt="2021-10-19T13:23:38.718" v="4006" actId="478"/>
          <ac:spMkLst>
            <pc:docMk/>
            <pc:sldMk cId="102133668" sldId="4656"/>
            <ac:spMk id="2" creationId="{4612DC41-A5A8-4D17-A892-18C5726DA031}"/>
          </ac:spMkLst>
        </pc:spChg>
        <pc:spChg chg="mod">
          <ac:chgData name="Rachael Symons - Institute" userId="dc548f0a-ec15-40d6-94c2-f7d129e35487" providerId="ADAL" clId="{226F3026-2D62-40C9-8725-5F5E08565250}" dt="2021-10-21T06:51:50.738" v="10210" actId="14100"/>
          <ac:spMkLst>
            <pc:docMk/>
            <pc:sldMk cId="102133668" sldId="4656"/>
            <ac:spMk id="4" creationId="{CFE07BAC-22C0-4D34-8B19-82B017050529}"/>
          </ac:spMkLst>
        </pc:spChg>
        <pc:spChg chg="add mod">
          <ac:chgData name="Rachael Symons - Institute" userId="dc548f0a-ec15-40d6-94c2-f7d129e35487" providerId="ADAL" clId="{226F3026-2D62-40C9-8725-5F5E08565250}" dt="2021-10-19T13:24:10.010" v="4060" actId="255"/>
          <ac:spMkLst>
            <pc:docMk/>
            <pc:sldMk cId="102133668" sldId="4656"/>
            <ac:spMk id="5" creationId="{88D76AF1-2376-4940-88E4-80BA7518CE27}"/>
          </ac:spMkLst>
        </pc:spChg>
        <pc:spChg chg="mod">
          <ac:chgData name="Rachael Symons - Institute" userId="dc548f0a-ec15-40d6-94c2-f7d129e35487" providerId="ADAL" clId="{226F3026-2D62-40C9-8725-5F5E08565250}" dt="2021-10-21T06:51:58.959" v="10213" actId="1076"/>
          <ac:spMkLst>
            <pc:docMk/>
            <pc:sldMk cId="102133668" sldId="4656"/>
            <ac:spMk id="6" creationId="{C62C68DD-FB4C-4BCC-954B-5D2B82AA2F71}"/>
          </ac:spMkLst>
        </pc:spChg>
        <pc:spChg chg="add mod">
          <ac:chgData name="Rachael Symons - Institute" userId="dc548f0a-ec15-40d6-94c2-f7d129e35487" providerId="ADAL" clId="{226F3026-2D62-40C9-8725-5F5E08565250}" dt="2021-10-20T15:16:51.327" v="9721" actId="20577"/>
          <ac:spMkLst>
            <pc:docMk/>
            <pc:sldMk cId="102133668" sldId="4656"/>
            <ac:spMk id="7" creationId="{DE2C4C89-E83B-4E77-BCD5-0194626A51E6}"/>
          </ac:spMkLst>
        </pc:spChg>
        <pc:spChg chg="add del mod">
          <ac:chgData name="Rachael Symons - Institute" userId="dc548f0a-ec15-40d6-94c2-f7d129e35487" providerId="ADAL" clId="{226F3026-2D62-40C9-8725-5F5E08565250}" dt="2021-10-19T13:23:42.590" v="4007" actId="478"/>
          <ac:spMkLst>
            <pc:docMk/>
            <pc:sldMk cId="102133668" sldId="4656"/>
            <ac:spMk id="9" creationId="{084BFA7C-EC6D-4803-B71B-669973283F5A}"/>
          </ac:spMkLst>
        </pc:spChg>
        <pc:picChg chg="mod">
          <ac:chgData name="Rachael Symons - Institute" userId="dc548f0a-ec15-40d6-94c2-f7d129e35487" providerId="ADAL" clId="{226F3026-2D62-40C9-8725-5F5E08565250}" dt="2021-10-21T06:48:22.727" v="9824" actId="1076"/>
          <ac:picMkLst>
            <pc:docMk/>
            <pc:sldMk cId="102133668" sldId="4656"/>
            <ac:picMk id="1026" creationId="{17F46E32-F2A7-4621-A8CE-B7CD895556F2}"/>
          </ac:picMkLst>
        </pc:picChg>
        <pc:picChg chg="add mod">
          <ac:chgData name="Rachael Symons - Institute" userId="dc548f0a-ec15-40d6-94c2-f7d129e35487" providerId="ADAL" clId="{226F3026-2D62-40C9-8725-5F5E08565250}" dt="2021-10-21T06:49:44.690" v="9832" actId="1076"/>
          <ac:picMkLst>
            <pc:docMk/>
            <pc:sldMk cId="102133668" sldId="4656"/>
            <ac:picMk id="1028" creationId="{C6E1FC1E-AB62-4113-BFB3-C1AC5A874797}"/>
          </ac:picMkLst>
        </pc:picChg>
        <pc:picChg chg="add mod">
          <ac:chgData name="Rachael Symons - Institute" userId="dc548f0a-ec15-40d6-94c2-f7d129e35487" providerId="ADAL" clId="{226F3026-2D62-40C9-8725-5F5E08565250}" dt="2021-10-21T06:49:40.735" v="9831" actId="14100"/>
          <ac:picMkLst>
            <pc:docMk/>
            <pc:sldMk cId="102133668" sldId="4656"/>
            <ac:picMk id="1030" creationId="{22775FD1-E8C9-444F-BBBE-F014785848E7}"/>
          </ac:picMkLst>
        </pc:picChg>
        <pc:cxnChg chg="add mod">
          <ac:chgData name="Rachael Symons - Institute" userId="dc548f0a-ec15-40d6-94c2-f7d129e35487" providerId="ADAL" clId="{226F3026-2D62-40C9-8725-5F5E08565250}" dt="2021-10-19T13:24:56.823" v="4063" actId="208"/>
          <ac:cxnSpMkLst>
            <pc:docMk/>
            <pc:sldMk cId="102133668" sldId="4656"/>
            <ac:cxnSpMk id="11" creationId="{09C83484-5C47-4D1B-BAED-D6AF822F503D}"/>
          </ac:cxnSpMkLst>
        </pc:cxnChg>
      </pc:sldChg>
      <pc:sldChg chg="addSp modSp ord modNotesTx">
        <pc:chgData name="Rachael Symons - Institute" userId="dc548f0a-ec15-40d6-94c2-f7d129e35487" providerId="ADAL" clId="{226F3026-2D62-40C9-8725-5F5E08565250}" dt="2021-10-20T15:16:56.513" v="9723" actId="20577"/>
        <pc:sldMkLst>
          <pc:docMk/>
          <pc:sldMk cId="4209702783" sldId="4657"/>
        </pc:sldMkLst>
        <pc:spChg chg="mod">
          <ac:chgData name="Rachael Symons - Institute" userId="dc548f0a-ec15-40d6-94c2-f7d129e35487" providerId="ADAL" clId="{226F3026-2D62-40C9-8725-5F5E08565250}" dt="2021-10-19T13:26:19.466" v="4096" actId="14100"/>
          <ac:spMkLst>
            <pc:docMk/>
            <pc:sldMk cId="4209702783" sldId="4657"/>
            <ac:spMk id="7" creationId="{A945B488-6E3E-4CA3-BE4F-9BB0CF5AEBE4}"/>
          </ac:spMkLst>
        </pc:spChg>
        <pc:spChg chg="add mod">
          <ac:chgData name="Rachael Symons - Institute" userId="dc548f0a-ec15-40d6-94c2-f7d129e35487" providerId="ADAL" clId="{226F3026-2D62-40C9-8725-5F5E08565250}" dt="2021-10-20T15:16:56.513" v="9723" actId="20577"/>
          <ac:spMkLst>
            <pc:docMk/>
            <pc:sldMk cId="4209702783" sldId="4657"/>
            <ac:spMk id="8" creationId="{7CEB82D5-6EF0-4DF6-8D6C-F7092CE9B9F9}"/>
          </ac:spMkLst>
        </pc:spChg>
        <pc:spChg chg="add mod">
          <ac:chgData name="Rachael Symons - Institute" userId="dc548f0a-ec15-40d6-94c2-f7d129e35487" providerId="ADAL" clId="{226F3026-2D62-40C9-8725-5F5E08565250}" dt="2021-10-19T13:25:50.518" v="4093" actId="20577"/>
          <ac:spMkLst>
            <pc:docMk/>
            <pc:sldMk cId="4209702783" sldId="4657"/>
            <ac:spMk id="9" creationId="{A87BF156-EB30-4F6A-985F-13D63A27FBA4}"/>
          </ac:spMkLst>
        </pc:spChg>
        <pc:picChg chg="mod modCrop">
          <ac:chgData name="Rachael Symons - Institute" userId="dc548f0a-ec15-40d6-94c2-f7d129e35487" providerId="ADAL" clId="{226F3026-2D62-40C9-8725-5F5E08565250}" dt="2021-10-19T13:26:11.993" v="4095" actId="1076"/>
          <ac:picMkLst>
            <pc:docMk/>
            <pc:sldMk cId="4209702783" sldId="4657"/>
            <ac:picMk id="2050" creationId="{16C17457-2ECE-455B-B1E5-3AC7D9206365}"/>
          </ac:picMkLst>
        </pc:picChg>
        <pc:cxnChg chg="add">
          <ac:chgData name="Rachael Symons - Institute" userId="dc548f0a-ec15-40d6-94c2-f7d129e35487" providerId="ADAL" clId="{226F3026-2D62-40C9-8725-5F5E08565250}" dt="2021-10-19T13:25:58.636" v="4094"/>
          <ac:cxnSpMkLst>
            <pc:docMk/>
            <pc:sldMk cId="4209702783" sldId="4657"/>
            <ac:cxnSpMk id="10" creationId="{7D47A373-11C6-4424-9275-4B9CD5372517}"/>
          </ac:cxnSpMkLst>
        </pc:cxnChg>
      </pc:sldChg>
      <pc:sldChg chg="modSp">
        <pc:chgData name="Rachael Symons - Institute" userId="dc548f0a-ec15-40d6-94c2-f7d129e35487" providerId="ADAL" clId="{226F3026-2D62-40C9-8725-5F5E08565250}" dt="2021-10-20T15:17:30.054" v="9735" actId="20577"/>
        <pc:sldMkLst>
          <pc:docMk/>
          <pc:sldMk cId="3138977903" sldId="4659"/>
        </pc:sldMkLst>
        <pc:spChg chg="mod">
          <ac:chgData name="Rachael Symons - Institute" userId="dc548f0a-ec15-40d6-94c2-f7d129e35487" providerId="ADAL" clId="{226F3026-2D62-40C9-8725-5F5E08565250}" dt="2021-10-19T12:51:39.297" v="2072"/>
          <ac:spMkLst>
            <pc:docMk/>
            <pc:sldMk cId="3138977903" sldId="4659"/>
            <ac:spMk id="3" creationId="{E794633D-78E5-4C17-ADF5-2DD75A45003A}"/>
          </ac:spMkLst>
        </pc:spChg>
        <pc:spChg chg="mod">
          <ac:chgData name="Rachael Symons - Institute" userId="dc548f0a-ec15-40d6-94c2-f7d129e35487" providerId="ADAL" clId="{226F3026-2D62-40C9-8725-5F5E08565250}" dt="2021-10-19T12:51:47.077" v="2073"/>
          <ac:spMkLst>
            <pc:docMk/>
            <pc:sldMk cId="3138977903" sldId="4659"/>
            <ac:spMk id="7" creationId="{FB758109-69F9-4FDD-965E-FA8861AEE407}"/>
          </ac:spMkLst>
        </pc:spChg>
        <pc:spChg chg="mod">
          <ac:chgData name="Rachael Symons - Institute" userId="dc548f0a-ec15-40d6-94c2-f7d129e35487" providerId="ADAL" clId="{226F3026-2D62-40C9-8725-5F5E08565250}" dt="2021-10-19T12:51:57.172" v="2074"/>
          <ac:spMkLst>
            <pc:docMk/>
            <pc:sldMk cId="3138977903" sldId="4659"/>
            <ac:spMk id="8" creationId="{477504A1-F896-4A17-8E5E-5762443678EA}"/>
          </ac:spMkLst>
        </pc:spChg>
        <pc:spChg chg="mod">
          <ac:chgData name="Rachael Symons - Institute" userId="dc548f0a-ec15-40d6-94c2-f7d129e35487" providerId="ADAL" clId="{226F3026-2D62-40C9-8725-5F5E08565250}" dt="2021-10-19T12:52:06.892" v="2075"/>
          <ac:spMkLst>
            <pc:docMk/>
            <pc:sldMk cId="3138977903" sldId="4659"/>
            <ac:spMk id="9" creationId="{C462E3C6-600E-4048-AC8C-FF8A9B2AAFFC}"/>
          </ac:spMkLst>
        </pc:spChg>
        <pc:spChg chg="mod">
          <ac:chgData name="Rachael Symons - Institute" userId="dc548f0a-ec15-40d6-94c2-f7d129e35487" providerId="ADAL" clId="{226F3026-2D62-40C9-8725-5F5E08565250}" dt="2021-10-20T15:17:30.054" v="9735" actId="20577"/>
          <ac:spMkLst>
            <pc:docMk/>
            <pc:sldMk cId="3138977903" sldId="4659"/>
            <ac:spMk id="12" creationId="{06CE39DF-AC41-41CC-A5FC-E01556D8FE60}"/>
          </ac:spMkLst>
        </pc:spChg>
      </pc:sldChg>
      <pc:sldChg chg="addSp modSp modNotesTx">
        <pc:chgData name="Rachael Symons - Institute" userId="dc548f0a-ec15-40d6-94c2-f7d129e35487" providerId="ADAL" clId="{226F3026-2D62-40C9-8725-5F5E08565250}" dt="2021-10-20T15:18:43.746" v="9761" actId="20577"/>
        <pc:sldMkLst>
          <pc:docMk/>
          <pc:sldMk cId="821971212" sldId="4660"/>
        </pc:sldMkLst>
        <pc:spChg chg="mod">
          <ac:chgData name="Rachael Symons - Institute" userId="dc548f0a-ec15-40d6-94c2-f7d129e35487" providerId="ADAL" clId="{226F3026-2D62-40C9-8725-5F5E08565250}" dt="2021-10-20T15:18:43.746" v="9761" actId="20577"/>
          <ac:spMkLst>
            <pc:docMk/>
            <pc:sldMk cId="821971212" sldId="4660"/>
            <ac:spMk id="12" creationId="{06CE39DF-AC41-41CC-A5FC-E01556D8FE60}"/>
          </ac:spMkLst>
        </pc:spChg>
        <pc:picChg chg="add mod">
          <ac:chgData name="Rachael Symons - Institute" userId="dc548f0a-ec15-40d6-94c2-f7d129e35487" providerId="ADAL" clId="{226F3026-2D62-40C9-8725-5F5E08565250}" dt="2021-10-19T16:56:37.060" v="6169" actId="14100"/>
          <ac:picMkLst>
            <pc:docMk/>
            <pc:sldMk cId="821971212" sldId="4660"/>
            <ac:picMk id="10" creationId="{EA5B9F1C-E2F6-4E8C-BC73-0D98AE213879}"/>
          </ac:picMkLst>
        </pc:picChg>
      </pc:sldChg>
      <pc:sldChg chg="addSp modSp modAnim modNotesTx">
        <pc:chgData name="Rachael Symons - Institute" userId="dc548f0a-ec15-40d6-94c2-f7d129e35487" providerId="ADAL" clId="{226F3026-2D62-40C9-8725-5F5E08565250}" dt="2021-10-20T15:17:24.828" v="9733" actId="20577"/>
        <pc:sldMkLst>
          <pc:docMk/>
          <pc:sldMk cId="1180237770" sldId="4661"/>
        </pc:sldMkLst>
        <pc:spChg chg="mod">
          <ac:chgData name="Rachael Symons - Institute" userId="dc548f0a-ec15-40d6-94c2-f7d129e35487" providerId="ADAL" clId="{226F3026-2D62-40C9-8725-5F5E08565250}" dt="2021-10-19T13:30:21.214" v="4207" actId="20577"/>
          <ac:spMkLst>
            <pc:docMk/>
            <pc:sldMk cId="1180237770" sldId="4661"/>
            <ac:spMk id="2" creationId="{85F8F9A6-242F-44B4-8ED5-DA55392A9164}"/>
          </ac:spMkLst>
        </pc:spChg>
        <pc:spChg chg="mod">
          <ac:chgData name="Rachael Symons - Institute" userId="dc548f0a-ec15-40d6-94c2-f7d129e35487" providerId="ADAL" clId="{226F3026-2D62-40C9-8725-5F5E08565250}" dt="2021-10-19T12:41:39.357" v="1465" actId="14100"/>
          <ac:spMkLst>
            <pc:docMk/>
            <pc:sldMk cId="1180237770" sldId="4661"/>
            <ac:spMk id="3" creationId="{F9FFC236-FE32-4479-A339-51F79A712FF3}"/>
          </ac:spMkLst>
        </pc:spChg>
        <pc:spChg chg="add mod">
          <ac:chgData name="Rachael Symons - Institute" userId="dc548f0a-ec15-40d6-94c2-f7d129e35487" providerId="ADAL" clId="{226F3026-2D62-40C9-8725-5F5E08565250}" dt="2021-10-20T15:17:24.828" v="9733" actId="20577"/>
          <ac:spMkLst>
            <pc:docMk/>
            <pc:sldMk cId="1180237770" sldId="4661"/>
            <ac:spMk id="4" creationId="{D7AEB072-CA96-46BE-AB37-DC344405A09E}"/>
          </ac:spMkLst>
        </pc:spChg>
        <pc:spChg chg="add mod">
          <ac:chgData name="Rachael Symons - Institute" userId="dc548f0a-ec15-40d6-94c2-f7d129e35487" providerId="ADAL" clId="{226F3026-2D62-40C9-8725-5F5E08565250}" dt="2021-10-19T12:49:07.101" v="2056" actId="208"/>
          <ac:spMkLst>
            <pc:docMk/>
            <pc:sldMk cId="1180237770" sldId="4661"/>
            <ac:spMk id="5" creationId="{24141560-8ABB-4E57-97C4-192470B78CEF}"/>
          </ac:spMkLst>
        </pc:spChg>
        <pc:spChg chg="add mod">
          <ac:chgData name="Rachael Symons - Institute" userId="dc548f0a-ec15-40d6-94c2-f7d129e35487" providerId="ADAL" clId="{226F3026-2D62-40C9-8725-5F5E08565250}" dt="2021-10-19T12:49:14.468" v="2058" actId="14100"/>
          <ac:spMkLst>
            <pc:docMk/>
            <pc:sldMk cId="1180237770" sldId="4661"/>
            <ac:spMk id="6" creationId="{D9A47433-7DE0-4D6F-AFE1-3E3C47AA26D0}"/>
          </ac:spMkLst>
        </pc:spChg>
        <pc:picChg chg="add mod">
          <ac:chgData name="Rachael Symons - Institute" userId="dc548f0a-ec15-40d6-94c2-f7d129e35487" providerId="ADAL" clId="{226F3026-2D62-40C9-8725-5F5E08565250}" dt="2021-10-19T16:55:38.308" v="6165" actId="14100"/>
          <ac:picMkLst>
            <pc:docMk/>
            <pc:sldMk cId="1180237770" sldId="4661"/>
            <ac:picMk id="11" creationId="{1D1DD0E8-B3FB-4E00-9B5C-7FCEDCEAD391}"/>
          </ac:picMkLst>
        </pc:picChg>
        <pc:cxnChg chg="add mod">
          <ac:chgData name="Rachael Symons - Institute" userId="dc548f0a-ec15-40d6-94c2-f7d129e35487" providerId="ADAL" clId="{226F3026-2D62-40C9-8725-5F5E08565250}" dt="2021-10-19T13:30:41.879" v="4209" actId="1076"/>
          <ac:cxnSpMkLst>
            <pc:docMk/>
            <pc:sldMk cId="1180237770" sldId="4661"/>
            <ac:cxnSpMk id="7" creationId="{1204C606-76D0-40FD-94AF-711000A25DD7}"/>
          </ac:cxnSpMkLst>
        </pc:cxnChg>
        <pc:cxnChg chg="add mod">
          <ac:chgData name="Rachael Symons - Institute" userId="dc548f0a-ec15-40d6-94c2-f7d129e35487" providerId="ADAL" clId="{226F3026-2D62-40C9-8725-5F5E08565250}" dt="2021-10-19T13:32:54.101" v="4215" actId="1076"/>
          <ac:cxnSpMkLst>
            <pc:docMk/>
            <pc:sldMk cId="1180237770" sldId="4661"/>
            <ac:cxnSpMk id="9" creationId="{FF72CD79-B29B-497A-A7A0-13131CF989C1}"/>
          </ac:cxnSpMkLst>
        </pc:cxnChg>
      </pc:sldChg>
      <pc:sldChg chg="modSp add modNotesTx">
        <pc:chgData name="Rachael Symons - Institute" userId="dc548f0a-ec15-40d6-94c2-f7d129e35487" providerId="ADAL" clId="{226F3026-2D62-40C9-8725-5F5E08565250}" dt="2021-10-20T15:15:55.186" v="9706" actId="20577"/>
        <pc:sldMkLst>
          <pc:docMk/>
          <pc:sldMk cId="149623242" sldId="4662"/>
        </pc:sldMkLst>
        <pc:spChg chg="mod">
          <ac:chgData name="Rachael Symons - Institute" userId="dc548f0a-ec15-40d6-94c2-f7d129e35487" providerId="ADAL" clId="{226F3026-2D62-40C9-8725-5F5E08565250}" dt="2021-10-19T13:27:28.324" v="4134" actId="20577"/>
          <ac:spMkLst>
            <pc:docMk/>
            <pc:sldMk cId="149623242" sldId="4662"/>
            <ac:spMk id="3" creationId="{00000000-0000-0000-0000-000000000000}"/>
          </ac:spMkLst>
        </pc:spChg>
        <pc:spChg chg="mod">
          <ac:chgData name="Rachael Symons - Institute" userId="dc548f0a-ec15-40d6-94c2-f7d129e35487" providerId="ADAL" clId="{226F3026-2D62-40C9-8725-5F5E08565250}" dt="2021-10-20T15:15:55.186" v="9706" actId="20577"/>
          <ac:spMkLst>
            <pc:docMk/>
            <pc:sldMk cId="149623242" sldId="4662"/>
            <ac:spMk id="6" creationId="{06CE39DF-AC41-41CC-A5FC-E01556D8FE60}"/>
          </ac:spMkLst>
        </pc:spChg>
      </pc:sldChg>
      <pc:sldChg chg="modSp add">
        <pc:chgData name="Rachael Symons - Institute" userId="dc548f0a-ec15-40d6-94c2-f7d129e35487" providerId="ADAL" clId="{226F3026-2D62-40C9-8725-5F5E08565250}" dt="2021-10-20T15:16:21.919" v="9712" actId="20577"/>
        <pc:sldMkLst>
          <pc:docMk/>
          <pc:sldMk cId="3943469102" sldId="4663"/>
        </pc:sldMkLst>
        <pc:spChg chg="mod">
          <ac:chgData name="Rachael Symons - Institute" userId="dc548f0a-ec15-40d6-94c2-f7d129e35487" providerId="ADAL" clId="{226F3026-2D62-40C9-8725-5F5E08565250}" dt="2021-10-19T12:34:07.198" v="1108" actId="20577"/>
          <ac:spMkLst>
            <pc:docMk/>
            <pc:sldMk cId="3943469102" sldId="4663"/>
            <ac:spMk id="3" creationId="{E794633D-78E5-4C17-ADF5-2DD75A45003A}"/>
          </ac:spMkLst>
        </pc:spChg>
        <pc:spChg chg="mod">
          <ac:chgData name="Rachael Symons - Institute" userId="dc548f0a-ec15-40d6-94c2-f7d129e35487" providerId="ADAL" clId="{226F3026-2D62-40C9-8725-5F5E08565250}" dt="2021-10-19T12:35:36.530" v="1330" actId="20577"/>
          <ac:spMkLst>
            <pc:docMk/>
            <pc:sldMk cId="3943469102" sldId="4663"/>
            <ac:spMk id="7" creationId="{FB758109-69F9-4FDD-965E-FA8861AEE407}"/>
          </ac:spMkLst>
        </pc:spChg>
        <pc:spChg chg="mod">
          <ac:chgData name="Rachael Symons - Institute" userId="dc548f0a-ec15-40d6-94c2-f7d129e35487" providerId="ADAL" clId="{226F3026-2D62-40C9-8725-5F5E08565250}" dt="2021-10-19T12:36:19.232" v="1390" actId="20577"/>
          <ac:spMkLst>
            <pc:docMk/>
            <pc:sldMk cId="3943469102" sldId="4663"/>
            <ac:spMk id="8" creationId="{477504A1-F896-4A17-8E5E-5762443678EA}"/>
          </ac:spMkLst>
        </pc:spChg>
        <pc:spChg chg="mod">
          <ac:chgData name="Rachael Symons - Institute" userId="dc548f0a-ec15-40d6-94c2-f7d129e35487" providerId="ADAL" clId="{226F3026-2D62-40C9-8725-5F5E08565250}" dt="2021-10-19T12:37:35.460" v="1394"/>
          <ac:spMkLst>
            <pc:docMk/>
            <pc:sldMk cId="3943469102" sldId="4663"/>
            <ac:spMk id="9" creationId="{C462E3C6-600E-4048-AC8C-FF8A9B2AAFFC}"/>
          </ac:spMkLst>
        </pc:spChg>
        <pc:spChg chg="mod">
          <ac:chgData name="Rachael Symons - Institute" userId="dc548f0a-ec15-40d6-94c2-f7d129e35487" providerId="ADAL" clId="{226F3026-2D62-40C9-8725-5F5E08565250}" dt="2021-10-20T15:16:21.919" v="9712" actId="20577"/>
          <ac:spMkLst>
            <pc:docMk/>
            <pc:sldMk cId="3943469102" sldId="4663"/>
            <ac:spMk id="12" creationId="{06CE39DF-AC41-41CC-A5FC-E01556D8FE60}"/>
          </ac:spMkLst>
        </pc:spChg>
        <pc:spChg chg="mod">
          <ac:chgData name="Rachael Symons - Institute" userId="dc548f0a-ec15-40d6-94c2-f7d129e35487" providerId="ADAL" clId="{226F3026-2D62-40C9-8725-5F5E08565250}" dt="2021-10-19T13:28:24.406" v="4184" actId="20577"/>
          <ac:spMkLst>
            <pc:docMk/>
            <pc:sldMk cId="3943469102" sldId="4663"/>
            <ac:spMk id="15" creationId="{3F65E565-788D-4F20-B07F-789170A5A9C1}"/>
          </ac:spMkLst>
        </pc:spChg>
      </pc:sldChg>
      <pc:sldChg chg="addSp modSp add modAnim modNotesTx">
        <pc:chgData name="Rachael Symons - Institute" userId="dc548f0a-ec15-40d6-94c2-f7d129e35487" providerId="ADAL" clId="{226F3026-2D62-40C9-8725-5F5E08565250}" dt="2021-10-20T15:17:19.493" v="9731" actId="20577"/>
        <pc:sldMkLst>
          <pc:docMk/>
          <pc:sldMk cId="273316066" sldId="4664"/>
        </pc:sldMkLst>
        <pc:spChg chg="mod">
          <ac:chgData name="Rachael Symons - Institute" userId="dc548f0a-ec15-40d6-94c2-f7d129e35487" providerId="ADAL" clId="{226F3026-2D62-40C9-8725-5F5E08565250}" dt="2021-10-19T13:58:33.619" v="5345" actId="27636"/>
          <ac:spMkLst>
            <pc:docMk/>
            <pc:sldMk cId="273316066" sldId="4664"/>
            <ac:spMk id="2" creationId="{E69A87A9-C5CA-4214-90DC-5656093CE1C9}"/>
          </ac:spMkLst>
        </pc:spChg>
        <pc:spChg chg="mod">
          <ac:chgData name="Rachael Symons - Institute" userId="dc548f0a-ec15-40d6-94c2-f7d129e35487" providerId="ADAL" clId="{226F3026-2D62-40C9-8725-5F5E08565250}" dt="2021-10-19T13:59:05.914" v="5349" actId="13926"/>
          <ac:spMkLst>
            <pc:docMk/>
            <pc:sldMk cId="273316066" sldId="4664"/>
            <ac:spMk id="3" creationId="{019DBA24-00C7-4EC7-9AB2-36904FAC4349}"/>
          </ac:spMkLst>
        </pc:spChg>
        <pc:spChg chg="add mod">
          <ac:chgData name="Rachael Symons - Institute" userId="dc548f0a-ec15-40d6-94c2-f7d129e35487" providerId="ADAL" clId="{226F3026-2D62-40C9-8725-5F5E08565250}" dt="2021-10-20T15:17:19.493" v="9731" actId="20577"/>
          <ac:spMkLst>
            <pc:docMk/>
            <pc:sldMk cId="273316066" sldId="4664"/>
            <ac:spMk id="5" creationId="{16FB9869-7E43-4FD8-BE5B-E0152FD3EDFF}"/>
          </ac:spMkLst>
        </pc:spChg>
        <pc:cxnChg chg="add mod">
          <ac:chgData name="Rachael Symons - Institute" userId="dc548f0a-ec15-40d6-94c2-f7d129e35487" providerId="ADAL" clId="{226F3026-2D62-40C9-8725-5F5E08565250}" dt="2021-10-19T13:59:39.121" v="5351" actId="1076"/>
          <ac:cxnSpMkLst>
            <pc:docMk/>
            <pc:sldMk cId="273316066" sldId="4664"/>
            <ac:cxnSpMk id="4" creationId="{2BC280FD-B1CC-4610-94EF-575E6F36AF41}"/>
          </ac:cxnSpMkLst>
        </pc:cxnChg>
      </pc:sldChg>
      <pc:sldChg chg="addSp delSp modSp add del modNotesTx">
        <pc:chgData name="Rachael Symons - Institute" userId="dc548f0a-ec15-40d6-94c2-f7d129e35487" providerId="ADAL" clId="{226F3026-2D62-40C9-8725-5F5E08565250}" dt="2021-10-20T15:07:27.718" v="9638" actId="20577"/>
        <pc:sldMkLst>
          <pc:docMk/>
          <pc:sldMk cId="113768126" sldId="4665"/>
        </pc:sldMkLst>
        <pc:spChg chg="del">
          <ac:chgData name="Rachael Symons - Institute" userId="dc548f0a-ec15-40d6-94c2-f7d129e35487" providerId="ADAL" clId="{226F3026-2D62-40C9-8725-5F5E08565250}" dt="2021-10-19T13:12:46.927" v="3529" actId="478"/>
          <ac:spMkLst>
            <pc:docMk/>
            <pc:sldMk cId="113768126" sldId="4665"/>
            <ac:spMk id="2" creationId="{114449C6-F451-4197-BE6E-89440DFD54A0}"/>
          </ac:spMkLst>
        </pc:spChg>
        <pc:spChg chg="del">
          <ac:chgData name="Rachael Symons - Institute" userId="dc548f0a-ec15-40d6-94c2-f7d129e35487" providerId="ADAL" clId="{226F3026-2D62-40C9-8725-5F5E08565250}" dt="2021-10-19T13:12:46.927" v="3529" actId="478"/>
          <ac:spMkLst>
            <pc:docMk/>
            <pc:sldMk cId="113768126" sldId="4665"/>
            <ac:spMk id="3" creationId="{9C575E4F-5D9D-434A-B5C2-7455AD3CA0EB}"/>
          </ac:spMkLst>
        </pc:spChg>
        <pc:spChg chg="add del mod">
          <ac:chgData name="Rachael Symons - Institute" userId="dc548f0a-ec15-40d6-94c2-f7d129e35487" providerId="ADAL" clId="{226F3026-2D62-40C9-8725-5F5E08565250}" dt="2021-10-19T15:07:32.698" v="5477" actId="478"/>
          <ac:spMkLst>
            <pc:docMk/>
            <pc:sldMk cId="113768126" sldId="4665"/>
            <ac:spMk id="5" creationId="{73F518CA-D122-47B5-8DF8-A5BF6A2CB595}"/>
          </ac:spMkLst>
        </pc:spChg>
        <pc:spChg chg="add mod">
          <ac:chgData name="Rachael Symons - Institute" userId="dc548f0a-ec15-40d6-94c2-f7d129e35487" providerId="ADAL" clId="{226F3026-2D62-40C9-8725-5F5E08565250}" dt="2021-10-19T16:53:42.095" v="6151" actId="20577"/>
          <ac:spMkLst>
            <pc:docMk/>
            <pc:sldMk cId="113768126" sldId="4665"/>
            <ac:spMk id="7" creationId="{745EF5FF-0D88-4461-B3CE-C363A777831A}"/>
          </ac:spMkLst>
        </pc:spChg>
        <pc:picChg chg="add del mod">
          <ac:chgData name="Rachael Symons - Institute" userId="dc548f0a-ec15-40d6-94c2-f7d129e35487" providerId="ADAL" clId="{226F3026-2D62-40C9-8725-5F5E08565250}" dt="2021-10-19T13:15:55.710" v="3535" actId="478"/>
          <ac:picMkLst>
            <pc:docMk/>
            <pc:sldMk cId="113768126" sldId="4665"/>
            <ac:picMk id="4" creationId="{F229A338-DA64-4220-82AA-1BD36CC93BAF}"/>
          </ac:picMkLst>
        </pc:picChg>
        <pc:picChg chg="add mod">
          <ac:chgData name="Rachael Symons - Institute" userId="dc548f0a-ec15-40d6-94c2-f7d129e35487" providerId="ADAL" clId="{226F3026-2D62-40C9-8725-5F5E08565250}" dt="2021-10-19T15:08:19.639" v="5480" actId="14100"/>
          <ac:picMkLst>
            <pc:docMk/>
            <pc:sldMk cId="113768126" sldId="4665"/>
            <ac:picMk id="6" creationId="{E1321ACF-B565-448D-A8F8-2C2D2D1938F7}"/>
          </ac:picMkLst>
        </pc:picChg>
      </pc:sldChg>
      <pc:sldChg chg="addSp delSp modSp add ord modNotesTx">
        <pc:chgData name="Rachael Symons - Institute" userId="dc548f0a-ec15-40d6-94c2-f7d129e35487" providerId="ADAL" clId="{226F3026-2D62-40C9-8725-5F5E08565250}" dt="2021-10-20T15:08:10.147" v="9645" actId="20577"/>
        <pc:sldMkLst>
          <pc:docMk/>
          <pc:sldMk cId="1637890256" sldId="4666"/>
        </pc:sldMkLst>
        <pc:spChg chg="del">
          <ac:chgData name="Rachael Symons - Institute" userId="dc548f0a-ec15-40d6-94c2-f7d129e35487" providerId="ADAL" clId="{226F3026-2D62-40C9-8725-5F5E08565250}" dt="2021-10-19T14:03:18.709" v="5353" actId="478"/>
          <ac:spMkLst>
            <pc:docMk/>
            <pc:sldMk cId="1637890256" sldId="4666"/>
            <ac:spMk id="2" creationId="{33E4EB76-BAE1-458C-9A8F-20D07F04BA41}"/>
          </ac:spMkLst>
        </pc:spChg>
        <pc:spChg chg="del">
          <ac:chgData name="Rachael Symons - Institute" userId="dc548f0a-ec15-40d6-94c2-f7d129e35487" providerId="ADAL" clId="{226F3026-2D62-40C9-8725-5F5E08565250}" dt="2021-10-19T14:03:20.381" v="5354" actId="478"/>
          <ac:spMkLst>
            <pc:docMk/>
            <pc:sldMk cId="1637890256" sldId="4666"/>
            <ac:spMk id="3" creationId="{F5C0BEE9-6A24-4031-9ADE-93A27B03E867}"/>
          </ac:spMkLst>
        </pc:spChg>
        <pc:spChg chg="add mod">
          <ac:chgData name="Rachael Symons - Institute" userId="dc548f0a-ec15-40d6-94c2-f7d129e35487" providerId="ADAL" clId="{226F3026-2D62-40C9-8725-5F5E08565250}" dt="2021-10-19T16:53:04.615" v="6135" actId="20577"/>
          <ac:spMkLst>
            <pc:docMk/>
            <pc:sldMk cId="1637890256" sldId="4666"/>
            <ac:spMk id="6" creationId="{B1F7911F-DE0D-4E1C-9E0E-20DDBEDE8142}"/>
          </ac:spMkLst>
        </pc:spChg>
        <pc:picChg chg="add del mod">
          <ac:chgData name="Rachael Symons - Institute" userId="dc548f0a-ec15-40d6-94c2-f7d129e35487" providerId="ADAL" clId="{226F3026-2D62-40C9-8725-5F5E08565250}" dt="2021-10-19T15:04:31.871" v="5461" actId="478"/>
          <ac:picMkLst>
            <pc:docMk/>
            <pc:sldMk cId="1637890256" sldId="4666"/>
            <ac:picMk id="4" creationId="{5809EB09-ED04-4E24-9C88-4E9B0E1FB79D}"/>
          </ac:picMkLst>
        </pc:picChg>
        <pc:picChg chg="add mod">
          <ac:chgData name="Rachael Symons - Institute" userId="dc548f0a-ec15-40d6-94c2-f7d129e35487" providerId="ADAL" clId="{226F3026-2D62-40C9-8725-5F5E08565250}" dt="2021-10-19T15:05:11.949" v="5464" actId="14100"/>
          <ac:picMkLst>
            <pc:docMk/>
            <pc:sldMk cId="1637890256" sldId="4666"/>
            <ac:picMk id="5" creationId="{670582EA-F257-45F2-B6CF-3612747AD55E}"/>
          </ac:picMkLst>
        </pc:picChg>
      </pc:sldChg>
      <pc:sldChg chg="addSp delSp modSp add modNotesTx">
        <pc:chgData name="Rachael Symons - Institute" userId="dc548f0a-ec15-40d6-94c2-f7d129e35487" providerId="ADAL" clId="{226F3026-2D62-40C9-8725-5F5E08565250}" dt="2021-10-20T15:08:02.905" v="9644" actId="20577"/>
        <pc:sldMkLst>
          <pc:docMk/>
          <pc:sldMk cId="3987529566" sldId="4669"/>
        </pc:sldMkLst>
        <pc:spChg chg="del">
          <ac:chgData name="Rachael Symons - Institute" userId="dc548f0a-ec15-40d6-94c2-f7d129e35487" providerId="ADAL" clId="{226F3026-2D62-40C9-8725-5F5E08565250}" dt="2021-10-19T14:52:36.828" v="5404" actId="478"/>
          <ac:spMkLst>
            <pc:docMk/>
            <pc:sldMk cId="3987529566" sldId="4669"/>
            <ac:spMk id="2" creationId="{6190C40F-5596-419A-AB44-958CDA45B896}"/>
          </ac:spMkLst>
        </pc:spChg>
        <pc:spChg chg="del">
          <ac:chgData name="Rachael Symons - Institute" userId="dc548f0a-ec15-40d6-94c2-f7d129e35487" providerId="ADAL" clId="{226F3026-2D62-40C9-8725-5F5E08565250}" dt="2021-10-19T14:52:35.085" v="5403" actId="478"/>
          <ac:spMkLst>
            <pc:docMk/>
            <pc:sldMk cId="3987529566" sldId="4669"/>
            <ac:spMk id="3" creationId="{BC50B67B-3099-4BD5-B11A-038679612F01}"/>
          </ac:spMkLst>
        </pc:spChg>
        <pc:spChg chg="add mod">
          <ac:chgData name="Rachael Symons - Institute" userId="dc548f0a-ec15-40d6-94c2-f7d129e35487" providerId="ADAL" clId="{226F3026-2D62-40C9-8725-5F5E08565250}" dt="2021-10-19T16:53:12.580" v="6139" actId="20577"/>
          <ac:spMkLst>
            <pc:docMk/>
            <pc:sldMk cId="3987529566" sldId="4669"/>
            <ac:spMk id="6" creationId="{843A1B4A-073E-438B-BEFB-7FF5E7F6A97C}"/>
          </ac:spMkLst>
        </pc:spChg>
        <pc:picChg chg="add del mod">
          <ac:chgData name="Rachael Symons - Institute" userId="dc548f0a-ec15-40d6-94c2-f7d129e35487" providerId="ADAL" clId="{226F3026-2D62-40C9-8725-5F5E08565250}" dt="2021-10-19T15:03:47.238" v="5457" actId="478"/>
          <ac:picMkLst>
            <pc:docMk/>
            <pc:sldMk cId="3987529566" sldId="4669"/>
            <ac:picMk id="4" creationId="{75514993-B692-47E5-B678-58532DBA500F}"/>
          </ac:picMkLst>
        </pc:picChg>
        <pc:picChg chg="add mod">
          <ac:chgData name="Rachael Symons - Institute" userId="dc548f0a-ec15-40d6-94c2-f7d129e35487" providerId="ADAL" clId="{226F3026-2D62-40C9-8725-5F5E08565250}" dt="2021-10-19T15:04:27.717" v="5460" actId="14100"/>
          <ac:picMkLst>
            <pc:docMk/>
            <pc:sldMk cId="3987529566" sldId="4669"/>
            <ac:picMk id="5" creationId="{4991C835-9A93-4DBB-979F-8B0110611AE0}"/>
          </ac:picMkLst>
        </pc:picChg>
      </pc:sldChg>
      <pc:sldChg chg="addSp delSp modSp add modNotesTx">
        <pc:chgData name="Rachael Symons - Institute" userId="dc548f0a-ec15-40d6-94c2-f7d129e35487" providerId="ADAL" clId="{226F3026-2D62-40C9-8725-5F5E08565250}" dt="2021-10-20T15:07:57.183" v="9643" actId="20577"/>
        <pc:sldMkLst>
          <pc:docMk/>
          <pc:sldMk cId="420130841" sldId="4671"/>
        </pc:sldMkLst>
        <pc:spChg chg="del">
          <ac:chgData name="Rachael Symons - Institute" userId="dc548f0a-ec15-40d6-94c2-f7d129e35487" providerId="ADAL" clId="{226F3026-2D62-40C9-8725-5F5E08565250}" dt="2021-10-19T14:54:20.499" v="5414" actId="478"/>
          <ac:spMkLst>
            <pc:docMk/>
            <pc:sldMk cId="420130841" sldId="4671"/>
            <ac:spMk id="2" creationId="{E7FE317A-FB3B-41C8-B09B-9D2A7F9A4F24}"/>
          </ac:spMkLst>
        </pc:spChg>
        <pc:spChg chg="del">
          <ac:chgData name="Rachael Symons - Institute" userId="dc548f0a-ec15-40d6-94c2-f7d129e35487" providerId="ADAL" clId="{226F3026-2D62-40C9-8725-5F5E08565250}" dt="2021-10-19T14:54:18.204" v="5413" actId="478"/>
          <ac:spMkLst>
            <pc:docMk/>
            <pc:sldMk cId="420130841" sldId="4671"/>
            <ac:spMk id="3" creationId="{FB69854E-AE95-46D1-8B16-1508DBF152ED}"/>
          </ac:spMkLst>
        </pc:spChg>
        <pc:spChg chg="add mod">
          <ac:chgData name="Rachael Symons - Institute" userId="dc548f0a-ec15-40d6-94c2-f7d129e35487" providerId="ADAL" clId="{226F3026-2D62-40C9-8725-5F5E08565250}" dt="2021-10-19T16:53:16.840" v="6141" actId="20577"/>
          <ac:spMkLst>
            <pc:docMk/>
            <pc:sldMk cId="420130841" sldId="4671"/>
            <ac:spMk id="6" creationId="{9F72A2D5-CF8D-4794-9E01-D5CD664AC3E4}"/>
          </ac:spMkLst>
        </pc:spChg>
        <pc:picChg chg="add del mod">
          <ac:chgData name="Rachael Symons - Institute" userId="dc548f0a-ec15-40d6-94c2-f7d129e35487" providerId="ADAL" clId="{226F3026-2D62-40C9-8725-5F5E08565250}" dt="2021-10-19T15:02:49.758" v="5453" actId="478"/>
          <ac:picMkLst>
            <pc:docMk/>
            <pc:sldMk cId="420130841" sldId="4671"/>
            <ac:picMk id="4" creationId="{10E04D65-4EBB-4FE1-8182-02A7F686F605}"/>
          </ac:picMkLst>
        </pc:picChg>
        <pc:picChg chg="add mod">
          <ac:chgData name="Rachael Symons - Institute" userId="dc548f0a-ec15-40d6-94c2-f7d129e35487" providerId="ADAL" clId="{226F3026-2D62-40C9-8725-5F5E08565250}" dt="2021-10-19T15:03:34.475" v="5456" actId="14100"/>
          <ac:picMkLst>
            <pc:docMk/>
            <pc:sldMk cId="420130841" sldId="4671"/>
            <ac:picMk id="5" creationId="{C719E050-642A-4A60-A930-954C6BC4613B}"/>
          </ac:picMkLst>
        </pc:picChg>
      </pc:sldChg>
      <pc:sldChg chg="addSp delSp modSp add modNotesTx">
        <pc:chgData name="Rachael Symons - Institute" userId="dc548f0a-ec15-40d6-94c2-f7d129e35487" providerId="ADAL" clId="{226F3026-2D62-40C9-8725-5F5E08565250}" dt="2021-10-20T15:07:50.882" v="9642" actId="20577"/>
        <pc:sldMkLst>
          <pc:docMk/>
          <pc:sldMk cId="2647656900" sldId="4673"/>
        </pc:sldMkLst>
        <pc:spChg chg="del">
          <ac:chgData name="Rachael Symons - Institute" userId="dc548f0a-ec15-40d6-94c2-f7d129e35487" providerId="ADAL" clId="{226F3026-2D62-40C9-8725-5F5E08565250}" dt="2021-10-19T14:57:12.355" v="5423" actId="478"/>
          <ac:spMkLst>
            <pc:docMk/>
            <pc:sldMk cId="2647656900" sldId="4673"/>
            <ac:spMk id="2" creationId="{EDDE1D17-FE21-42E9-B281-DA870C2796FD}"/>
          </ac:spMkLst>
        </pc:spChg>
        <pc:spChg chg="del">
          <ac:chgData name="Rachael Symons - Institute" userId="dc548f0a-ec15-40d6-94c2-f7d129e35487" providerId="ADAL" clId="{226F3026-2D62-40C9-8725-5F5E08565250}" dt="2021-10-19T14:57:09.527" v="5422"/>
          <ac:spMkLst>
            <pc:docMk/>
            <pc:sldMk cId="2647656900" sldId="4673"/>
            <ac:spMk id="3" creationId="{30B67752-DFD0-42FF-BAD4-73B53FF4E9DD}"/>
          </ac:spMkLst>
        </pc:spChg>
        <pc:spChg chg="add del mod">
          <ac:chgData name="Rachael Symons - Institute" userId="dc548f0a-ec15-40d6-94c2-f7d129e35487" providerId="ADAL" clId="{226F3026-2D62-40C9-8725-5F5E08565250}" dt="2021-10-19T15:02:29.423" v="5449"/>
          <ac:spMkLst>
            <pc:docMk/>
            <pc:sldMk cId="2647656900" sldId="4673"/>
            <ac:spMk id="6" creationId="{7B297059-2186-442F-B4FC-B0CB1D2BB3D6}"/>
          </ac:spMkLst>
        </pc:spChg>
        <pc:spChg chg="add mod">
          <ac:chgData name="Rachael Symons - Institute" userId="dc548f0a-ec15-40d6-94c2-f7d129e35487" providerId="ADAL" clId="{226F3026-2D62-40C9-8725-5F5E08565250}" dt="2021-10-19T16:53:21.297" v="6143" actId="20577"/>
          <ac:spMkLst>
            <pc:docMk/>
            <pc:sldMk cId="2647656900" sldId="4673"/>
            <ac:spMk id="8" creationId="{9A56849A-B05E-4A6E-8817-D85FE07B97F0}"/>
          </ac:spMkLst>
        </pc:spChg>
        <pc:picChg chg="add del mod">
          <ac:chgData name="Rachael Symons - Institute" userId="dc548f0a-ec15-40d6-94c2-f7d129e35487" providerId="ADAL" clId="{226F3026-2D62-40C9-8725-5F5E08565250}" dt="2021-10-19T15:01:53.132" v="5448" actId="478"/>
          <ac:picMkLst>
            <pc:docMk/>
            <pc:sldMk cId="2647656900" sldId="4673"/>
            <ac:picMk id="4" creationId="{E04A2A32-6D9A-4269-8C98-866CA6A83C60}"/>
          </ac:picMkLst>
        </pc:picChg>
        <pc:picChg chg="add mod">
          <ac:chgData name="Rachael Symons - Institute" userId="dc548f0a-ec15-40d6-94c2-f7d129e35487" providerId="ADAL" clId="{226F3026-2D62-40C9-8725-5F5E08565250}" dt="2021-10-19T15:02:37.560" v="5452" actId="1076"/>
          <ac:picMkLst>
            <pc:docMk/>
            <pc:sldMk cId="2647656900" sldId="4673"/>
            <ac:picMk id="7" creationId="{EEE3C352-91C3-4564-9F04-8206C2E91119}"/>
          </ac:picMkLst>
        </pc:picChg>
      </pc:sldChg>
      <pc:sldChg chg="addSp delSp modSp add modNotesTx">
        <pc:chgData name="Rachael Symons - Institute" userId="dc548f0a-ec15-40d6-94c2-f7d129e35487" providerId="ADAL" clId="{226F3026-2D62-40C9-8725-5F5E08565250}" dt="2021-10-20T15:07:42.925" v="9641" actId="20577"/>
        <pc:sldMkLst>
          <pc:docMk/>
          <pc:sldMk cId="543079362" sldId="4675"/>
        </pc:sldMkLst>
        <pc:spChg chg="del">
          <ac:chgData name="Rachael Symons - Institute" userId="dc548f0a-ec15-40d6-94c2-f7d129e35487" providerId="ADAL" clId="{226F3026-2D62-40C9-8725-5F5E08565250}" dt="2021-10-19T14:58:18.235" v="5431" actId="478"/>
          <ac:spMkLst>
            <pc:docMk/>
            <pc:sldMk cId="543079362" sldId="4675"/>
            <ac:spMk id="2" creationId="{70E4D45B-CE3D-42A1-840C-76548E0A5350}"/>
          </ac:spMkLst>
        </pc:spChg>
        <pc:spChg chg="del">
          <ac:chgData name="Rachael Symons - Institute" userId="dc548f0a-ec15-40d6-94c2-f7d129e35487" providerId="ADAL" clId="{226F3026-2D62-40C9-8725-5F5E08565250}" dt="2021-10-19T14:58:17.074" v="5430" actId="478"/>
          <ac:spMkLst>
            <pc:docMk/>
            <pc:sldMk cId="543079362" sldId="4675"/>
            <ac:spMk id="3" creationId="{FEF16E21-AE30-4BC5-B51A-50EFCAFBBD2B}"/>
          </ac:spMkLst>
        </pc:spChg>
        <pc:spChg chg="add mod">
          <ac:chgData name="Rachael Symons - Institute" userId="dc548f0a-ec15-40d6-94c2-f7d129e35487" providerId="ADAL" clId="{226F3026-2D62-40C9-8725-5F5E08565250}" dt="2021-10-19T16:53:27.334" v="6145" actId="20577"/>
          <ac:spMkLst>
            <pc:docMk/>
            <pc:sldMk cId="543079362" sldId="4675"/>
            <ac:spMk id="6" creationId="{046F7EFD-9FAC-408A-9A1D-0DC569AC2BAD}"/>
          </ac:spMkLst>
        </pc:spChg>
        <pc:picChg chg="add del mod">
          <ac:chgData name="Rachael Symons - Institute" userId="dc548f0a-ec15-40d6-94c2-f7d129e35487" providerId="ADAL" clId="{226F3026-2D62-40C9-8725-5F5E08565250}" dt="2021-10-19T15:00:52.222" v="5444" actId="478"/>
          <ac:picMkLst>
            <pc:docMk/>
            <pc:sldMk cId="543079362" sldId="4675"/>
            <ac:picMk id="4" creationId="{E47E65A6-F902-4A48-BA3F-6EE0D348B359}"/>
          </ac:picMkLst>
        </pc:picChg>
        <pc:picChg chg="add mod">
          <ac:chgData name="Rachael Symons - Institute" userId="dc548f0a-ec15-40d6-94c2-f7d129e35487" providerId="ADAL" clId="{226F3026-2D62-40C9-8725-5F5E08565250}" dt="2021-10-19T15:01:39.957" v="5447" actId="14100"/>
          <ac:picMkLst>
            <pc:docMk/>
            <pc:sldMk cId="543079362" sldId="4675"/>
            <ac:picMk id="5" creationId="{0B55DBCD-3824-4017-BD93-64164093D574}"/>
          </ac:picMkLst>
        </pc:picChg>
      </pc:sldChg>
      <pc:sldChg chg="addSp delSp modSp add modNotesTx">
        <pc:chgData name="Rachael Symons - Institute" userId="dc548f0a-ec15-40d6-94c2-f7d129e35487" providerId="ADAL" clId="{226F3026-2D62-40C9-8725-5F5E08565250}" dt="2021-10-20T15:07:37.757" v="9640" actId="20577"/>
        <pc:sldMkLst>
          <pc:docMk/>
          <pc:sldMk cId="3122581137" sldId="4677"/>
        </pc:sldMkLst>
        <pc:spChg chg="del">
          <ac:chgData name="Rachael Symons - Institute" userId="dc548f0a-ec15-40d6-94c2-f7d129e35487" providerId="ADAL" clId="{226F3026-2D62-40C9-8725-5F5E08565250}" dt="2021-10-19T15:00:41.066" v="5440" actId="478"/>
          <ac:spMkLst>
            <pc:docMk/>
            <pc:sldMk cId="3122581137" sldId="4677"/>
            <ac:spMk id="2" creationId="{F2201EB7-36B9-4CA8-BD14-C22515F41AE8}"/>
          </ac:spMkLst>
        </pc:spChg>
        <pc:spChg chg="del">
          <ac:chgData name="Rachael Symons - Institute" userId="dc548f0a-ec15-40d6-94c2-f7d129e35487" providerId="ADAL" clId="{226F3026-2D62-40C9-8725-5F5E08565250}" dt="2021-10-19T15:00:38.474" v="5439"/>
          <ac:spMkLst>
            <pc:docMk/>
            <pc:sldMk cId="3122581137" sldId="4677"/>
            <ac:spMk id="3" creationId="{33983526-5227-4AA9-9395-981956EBC60A}"/>
          </ac:spMkLst>
        </pc:spChg>
        <pc:spChg chg="add mod">
          <ac:chgData name="Rachael Symons - Institute" userId="dc548f0a-ec15-40d6-94c2-f7d129e35487" providerId="ADAL" clId="{226F3026-2D62-40C9-8725-5F5E08565250}" dt="2021-10-19T16:53:31.620" v="6147" actId="20577"/>
          <ac:spMkLst>
            <pc:docMk/>
            <pc:sldMk cId="3122581137" sldId="4677"/>
            <ac:spMk id="5" creationId="{B0377930-2CE6-44AE-A06B-2CC73562C044}"/>
          </ac:spMkLst>
        </pc:spChg>
        <pc:picChg chg="add mod">
          <ac:chgData name="Rachael Symons - Institute" userId="dc548f0a-ec15-40d6-94c2-f7d129e35487" providerId="ADAL" clId="{226F3026-2D62-40C9-8725-5F5E08565250}" dt="2021-10-19T15:00:47.197" v="5442" actId="14100"/>
          <ac:picMkLst>
            <pc:docMk/>
            <pc:sldMk cId="3122581137" sldId="4677"/>
            <ac:picMk id="4" creationId="{0F7BE68F-BEBB-4AB9-9428-529B2267698A}"/>
          </ac:picMkLst>
        </pc:picChg>
      </pc:sldChg>
      <pc:sldChg chg="addSp delSp modSp add modNotesTx">
        <pc:chgData name="Rachael Symons - Institute" userId="dc548f0a-ec15-40d6-94c2-f7d129e35487" providerId="ADAL" clId="{226F3026-2D62-40C9-8725-5F5E08565250}" dt="2021-10-20T15:07:32.419" v="9639" actId="20577"/>
        <pc:sldMkLst>
          <pc:docMk/>
          <pc:sldMk cId="1872595000" sldId="4679"/>
        </pc:sldMkLst>
        <pc:spChg chg="del">
          <ac:chgData name="Rachael Symons - Institute" userId="dc548f0a-ec15-40d6-94c2-f7d129e35487" providerId="ADAL" clId="{226F3026-2D62-40C9-8725-5F5E08565250}" dt="2021-10-19T15:06:49.646" v="5470" actId="478"/>
          <ac:spMkLst>
            <pc:docMk/>
            <pc:sldMk cId="1872595000" sldId="4679"/>
            <ac:spMk id="2" creationId="{99D991B7-52C4-4D1D-87F4-3DC575F79E3A}"/>
          </ac:spMkLst>
        </pc:spChg>
        <pc:spChg chg="del">
          <ac:chgData name="Rachael Symons - Institute" userId="dc548f0a-ec15-40d6-94c2-f7d129e35487" providerId="ADAL" clId="{226F3026-2D62-40C9-8725-5F5E08565250}" dt="2021-10-19T15:06:47.348" v="5469"/>
          <ac:spMkLst>
            <pc:docMk/>
            <pc:sldMk cId="1872595000" sldId="4679"/>
            <ac:spMk id="3" creationId="{AC3B9F62-4FA6-4C95-84AE-1FB7AA269861}"/>
          </ac:spMkLst>
        </pc:spChg>
        <pc:spChg chg="add mod">
          <ac:chgData name="Rachael Symons - Institute" userId="dc548f0a-ec15-40d6-94c2-f7d129e35487" providerId="ADAL" clId="{226F3026-2D62-40C9-8725-5F5E08565250}" dt="2021-10-19T16:53:37.626" v="6149" actId="20577"/>
          <ac:spMkLst>
            <pc:docMk/>
            <pc:sldMk cId="1872595000" sldId="4679"/>
            <ac:spMk id="5" creationId="{755C94A7-D315-401D-A9FF-DD1579C60F3E}"/>
          </ac:spMkLst>
        </pc:spChg>
        <pc:picChg chg="add mod">
          <ac:chgData name="Rachael Symons - Institute" userId="dc548f0a-ec15-40d6-94c2-f7d129e35487" providerId="ADAL" clId="{226F3026-2D62-40C9-8725-5F5E08565250}" dt="2021-10-19T15:06:56.223" v="5472" actId="14100"/>
          <ac:picMkLst>
            <pc:docMk/>
            <pc:sldMk cId="1872595000" sldId="4679"/>
            <ac:picMk id="4" creationId="{23CF1C12-2555-47EC-B3A9-2FE2EB1BF759}"/>
          </ac:picMkLst>
        </pc:picChg>
      </pc:sldChg>
      <pc:sldChg chg="addSp delSp modSp add modNotesTx">
        <pc:chgData name="Rachael Symons - Institute" userId="dc548f0a-ec15-40d6-94c2-f7d129e35487" providerId="ADAL" clId="{226F3026-2D62-40C9-8725-5F5E08565250}" dt="2021-10-20T15:17:41.703" v="9741" actId="20577"/>
        <pc:sldMkLst>
          <pc:docMk/>
          <pc:sldMk cId="105076464" sldId="4682"/>
        </pc:sldMkLst>
        <pc:spChg chg="del">
          <ac:chgData name="Rachael Symons - Institute" userId="dc548f0a-ec15-40d6-94c2-f7d129e35487" providerId="ADAL" clId="{226F3026-2D62-40C9-8725-5F5E08565250}" dt="2021-10-19T15:39:08.472" v="5521" actId="478"/>
          <ac:spMkLst>
            <pc:docMk/>
            <pc:sldMk cId="105076464" sldId="4682"/>
            <ac:spMk id="2" creationId="{46B8BDAB-37C8-4CED-8F76-B36222637165}"/>
          </ac:spMkLst>
        </pc:spChg>
        <pc:spChg chg="del">
          <ac:chgData name="Rachael Symons - Institute" userId="dc548f0a-ec15-40d6-94c2-f7d129e35487" providerId="ADAL" clId="{226F3026-2D62-40C9-8725-5F5E08565250}" dt="2021-10-19T15:39:05.402" v="5520"/>
          <ac:spMkLst>
            <pc:docMk/>
            <pc:sldMk cId="105076464" sldId="4682"/>
            <ac:spMk id="3" creationId="{5155E46C-1B56-47C8-8C50-D7C53295ECB1}"/>
          </ac:spMkLst>
        </pc:spChg>
        <pc:spChg chg="add mod">
          <ac:chgData name="Rachael Symons - Institute" userId="dc548f0a-ec15-40d6-94c2-f7d129e35487" providerId="ADAL" clId="{226F3026-2D62-40C9-8725-5F5E08565250}" dt="2021-10-20T15:17:41.703" v="9741" actId="20577"/>
          <ac:spMkLst>
            <pc:docMk/>
            <pc:sldMk cId="105076464" sldId="4682"/>
            <ac:spMk id="5" creationId="{F7DA0798-387B-4CE0-8429-89A0D75DFB6C}"/>
          </ac:spMkLst>
        </pc:spChg>
        <pc:picChg chg="add mod">
          <ac:chgData name="Rachael Symons - Institute" userId="dc548f0a-ec15-40d6-94c2-f7d129e35487" providerId="ADAL" clId="{226F3026-2D62-40C9-8725-5F5E08565250}" dt="2021-10-19T15:39:14.411" v="5523" actId="14100"/>
          <ac:picMkLst>
            <pc:docMk/>
            <pc:sldMk cId="105076464" sldId="4682"/>
            <ac:picMk id="4" creationId="{8AF26287-3037-439F-8A2C-35DA3A348548}"/>
          </ac:picMkLst>
        </pc:picChg>
      </pc:sldChg>
      <pc:sldChg chg="addSp delSp modSp add modNotesTx">
        <pc:chgData name="Rachael Symons - Institute" userId="dc548f0a-ec15-40d6-94c2-f7d129e35487" providerId="ADAL" clId="{226F3026-2D62-40C9-8725-5F5E08565250}" dt="2021-10-20T15:17:46.822" v="9743" actId="20577"/>
        <pc:sldMkLst>
          <pc:docMk/>
          <pc:sldMk cId="2849283356" sldId="4684"/>
        </pc:sldMkLst>
        <pc:spChg chg="del">
          <ac:chgData name="Rachael Symons - Institute" userId="dc548f0a-ec15-40d6-94c2-f7d129e35487" providerId="ADAL" clId="{226F3026-2D62-40C9-8725-5F5E08565250}" dt="2021-10-19T15:46:17.421" v="5533" actId="478"/>
          <ac:spMkLst>
            <pc:docMk/>
            <pc:sldMk cId="2849283356" sldId="4684"/>
            <ac:spMk id="2" creationId="{6DB9A9F2-DBDC-42FF-AC1E-5A5D3BB73C6F}"/>
          </ac:spMkLst>
        </pc:spChg>
        <pc:spChg chg="del">
          <ac:chgData name="Rachael Symons - Institute" userId="dc548f0a-ec15-40d6-94c2-f7d129e35487" providerId="ADAL" clId="{226F3026-2D62-40C9-8725-5F5E08565250}" dt="2021-10-19T15:46:07.344" v="5529"/>
          <ac:spMkLst>
            <pc:docMk/>
            <pc:sldMk cId="2849283356" sldId="4684"/>
            <ac:spMk id="3" creationId="{91A2AC51-C24E-496F-ADC1-2204EAB6929E}"/>
          </ac:spMkLst>
        </pc:spChg>
        <pc:spChg chg="add mod">
          <ac:chgData name="Rachael Symons - Institute" userId="dc548f0a-ec15-40d6-94c2-f7d129e35487" providerId="ADAL" clId="{226F3026-2D62-40C9-8725-5F5E08565250}" dt="2021-10-20T15:17:46.822" v="9743" actId="20577"/>
          <ac:spMkLst>
            <pc:docMk/>
            <pc:sldMk cId="2849283356" sldId="4684"/>
            <ac:spMk id="5" creationId="{F1CAE9C3-529A-4DA8-91B5-C58DB362C9A6}"/>
          </ac:spMkLst>
        </pc:spChg>
        <pc:picChg chg="add mod">
          <ac:chgData name="Rachael Symons - Institute" userId="dc548f0a-ec15-40d6-94c2-f7d129e35487" providerId="ADAL" clId="{226F3026-2D62-40C9-8725-5F5E08565250}" dt="2021-10-19T15:46:15.409" v="5532" actId="14100"/>
          <ac:picMkLst>
            <pc:docMk/>
            <pc:sldMk cId="2849283356" sldId="4684"/>
            <ac:picMk id="4" creationId="{2C75621E-11BB-495B-A1B5-F683184148EE}"/>
          </ac:picMkLst>
        </pc:picChg>
      </pc:sldChg>
      <pc:sldChg chg="addSp delSp modSp add modNotesTx">
        <pc:chgData name="Rachael Symons - Institute" userId="dc548f0a-ec15-40d6-94c2-f7d129e35487" providerId="ADAL" clId="{226F3026-2D62-40C9-8725-5F5E08565250}" dt="2021-10-20T15:17:51.884" v="9745" actId="20577"/>
        <pc:sldMkLst>
          <pc:docMk/>
          <pc:sldMk cId="472583619" sldId="4686"/>
        </pc:sldMkLst>
        <pc:spChg chg="del">
          <ac:chgData name="Rachael Symons - Institute" userId="dc548f0a-ec15-40d6-94c2-f7d129e35487" providerId="ADAL" clId="{226F3026-2D62-40C9-8725-5F5E08565250}" dt="2021-10-19T15:48:27.725" v="5566" actId="478"/>
          <ac:spMkLst>
            <pc:docMk/>
            <pc:sldMk cId="472583619" sldId="4686"/>
            <ac:spMk id="2" creationId="{C5E55316-764F-4E72-BB7A-6D369B3634D0}"/>
          </ac:spMkLst>
        </pc:spChg>
        <pc:spChg chg="del">
          <ac:chgData name="Rachael Symons - Institute" userId="dc548f0a-ec15-40d6-94c2-f7d129e35487" providerId="ADAL" clId="{226F3026-2D62-40C9-8725-5F5E08565250}" dt="2021-10-19T15:48:25.235" v="5565"/>
          <ac:spMkLst>
            <pc:docMk/>
            <pc:sldMk cId="472583619" sldId="4686"/>
            <ac:spMk id="3" creationId="{4102FDD5-DB93-4D07-92D4-C74204249E4B}"/>
          </ac:spMkLst>
        </pc:spChg>
        <pc:spChg chg="add mod">
          <ac:chgData name="Rachael Symons - Institute" userId="dc548f0a-ec15-40d6-94c2-f7d129e35487" providerId="ADAL" clId="{226F3026-2D62-40C9-8725-5F5E08565250}" dt="2021-10-20T15:17:51.884" v="9745" actId="20577"/>
          <ac:spMkLst>
            <pc:docMk/>
            <pc:sldMk cId="472583619" sldId="4686"/>
            <ac:spMk id="5" creationId="{17F0D282-EB9F-4BDB-967D-793852594527}"/>
          </ac:spMkLst>
        </pc:spChg>
        <pc:picChg chg="add mod">
          <ac:chgData name="Rachael Symons - Institute" userId="dc548f0a-ec15-40d6-94c2-f7d129e35487" providerId="ADAL" clId="{226F3026-2D62-40C9-8725-5F5E08565250}" dt="2021-10-19T15:48:34.238" v="5568" actId="14100"/>
          <ac:picMkLst>
            <pc:docMk/>
            <pc:sldMk cId="472583619" sldId="4686"/>
            <ac:picMk id="4" creationId="{BEE24BAE-735E-470D-8FEF-29118009080B}"/>
          </ac:picMkLst>
        </pc:picChg>
      </pc:sldChg>
      <pc:sldChg chg="addSp delSp modSp add modNotesTx">
        <pc:chgData name="Rachael Symons - Institute" userId="dc548f0a-ec15-40d6-94c2-f7d129e35487" providerId="ADAL" clId="{226F3026-2D62-40C9-8725-5F5E08565250}" dt="2021-10-20T15:17:56.415" v="9747" actId="20577"/>
        <pc:sldMkLst>
          <pc:docMk/>
          <pc:sldMk cId="2263384773" sldId="4688"/>
        </pc:sldMkLst>
        <pc:spChg chg="del">
          <ac:chgData name="Rachael Symons - Institute" userId="dc548f0a-ec15-40d6-94c2-f7d129e35487" providerId="ADAL" clId="{226F3026-2D62-40C9-8725-5F5E08565250}" dt="2021-10-19T15:49:50.193" v="5583" actId="478"/>
          <ac:spMkLst>
            <pc:docMk/>
            <pc:sldMk cId="2263384773" sldId="4688"/>
            <ac:spMk id="2" creationId="{78DE466D-25AA-4905-93B0-81CFCAC02517}"/>
          </ac:spMkLst>
        </pc:spChg>
        <pc:spChg chg="del">
          <ac:chgData name="Rachael Symons - Institute" userId="dc548f0a-ec15-40d6-94c2-f7d129e35487" providerId="ADAL" clId="{226F3026-2D62-40C9-8725-5F5E08565250}" dt="2021-10-19T15:49:48.226" v="5582"/>
          <ac:spMkLst>
            <pc:docMk/>
            <pc:sldMk cId="2263384773" sldId="4688"/>
            <ac:spMk id="3" creationId="{43589206-F8D7-444B-ABA9-4DDF09DB88F1}"/>
          </ac:spMkLst>
        </pc:spChg>
        <pc:spChg chg="add mod">
          <ac:chgData name="Rachael Symons - Institute" userId="dc548f0a-ec15-40d6-94c2-f7d129e35487" providerId="ADAL" clId="{226F3026-2D62-40C9-8725-5F5E08565250}" dt="2021-10-20T15:17:56.415" v="9747" actId="20577"/>
          <ac:spMkLst>
            <pc:docMk/>
            <pc:sldMk cId="2263384773" sldId="4688"/>
            <ac:spMk id="5" creationId="{F8B3FA12-559D-4992-AC6F-61E736D953DF}"/>
          </ac:spMkLst>
        </pc:spChg>
        <pc:picChg chg="add mod">
          <ac:chgData name="Rachael Symons - Institute" userId="dc548f0a-ec15-40d6-94c2-f7d129e35487" providerId="ADAL" clId="{226F3026-2D62-40C9-8725-5F5E08565250}" dt="2021-10-19T15:49:57.532" v="5585" actId="14100"/>
          <ac:picMkLst>
            <pc:docMk/>
            <pc:sldMk cId="2263384773" sldId="4688"/>
            <ac:picMk id="4" creationId="{5C8E80C4-0376-44F2-81AD-EB8105EBA16B}"/>
          </ac:picMkLst>
        </pc:picChg>
      </pc:sldChg>
      <pc:sldChg chg="addSp delSp modSp add modNotesTx">
        <pc:chgData name="Rachael Symons - Institute" userId="dc548f0a-ec15-40d6-94c2-f7d129e35487" providerId="ADAL" clId="{226F3026-2D62-40C9-8725-5F5E08565250}" dt="2021-10-20T15:18:03.761" v="9749" actId="20577"/>
        <pc:sldMkLst>
          <pc:docMk/>
          <pc:sldMk cId="3130475074" sldId="4690"/>
        </pc:sldMkLst>
        <pc:spChg chg="del">
          <ac:chgData name="Rachael Symons - Institute" userId="dc548f0a-ec15-40d6-94c2-f7d129e35487" providerId="ADAL" clId="{226F3026-2D62-40C9-8725-5F5E08565250}" dt="2021-10-19T15:51:12.747" v="5600" actId="478"/>
          <ac:spMkLst>
            <pc:docMk/>
            <pc:sldMk cId="3130475074" sldId="4690"/>
            <ac:spMk id="2" creationId="{A7792830-EF3E-4923-99B8-8F081D741E1D}"/>
          </ac:spMkLst>
        </pc:spChg>
        <pc:spChg chg="del">
          <ac:chgData name="Rachael Symons - Institute" userId="dc548f0a-ec15-40d6-94c2-f7d129e35487" providerId="ADAL" clId="{226F3026-2D62-40C9-8725-5F5E08565250}" dt="2021-10-19T15:51:11.378" v="5599"/>
          <ac:spMkLst>
            <pc:docMk/>
            <pc:sldMk cId="3130475074" sldId="4690"/>
            <ac:spMk id="3" creationId="{C551DF8F-C2A5-448D-83BB-4B925F8F827A}"/>
          </ac:spMkLst>
        </pc:spChg>
        <pc:spChg chg="add mod">
          <ac:chgData name="Rachael Symons - Institute" userId="dc548f0a-ec15-40d6-94c2-f7d129e35487" providerId="ADAL" clId="{226F3026-2D62-40C9-8725-5F5E08565250}" dt="2021-10-20T15:18:03.761" v="9749" actId="20577"/>
          <ac:spMkLst>
            <pc:docMk/>
            <pc:sldMk cId="3130475074" sldId="4690"/>
            <ac:spMk id="5" creationId="{781577D5-279A-40F6-9B60-E1A80C9D6B06}"/>
          </ac:spMkLst>
        </pc:spChg>
        <pc:picChg chg="add mod">
          <ac:chgData name="Rachael Symons - Institute" userId="dc548f0a-ec15-40d6-94c2-f7d129e35487" providerId="ADAL" clId="{226F3026-2D62-40C9-8725-5F5E08565250}" dt="2021-10-19T15:51:35.034" v="5603" actId="1076"/>
          <ac:picMkLst>
            <pc:docMk/>
            <pc:sldMk cId="3130475074" sldId="4690"/>
            <ac:picMk id="4" creationId="{EED00629-C6B5-4357-B881-6162103908C6}"/>
          </ac:picMkLst>
        </pc:picChg>
      </pc:sldChg>
      <pc:sldChg chg="addSp delSp modSp add modNotesTx">
        <pc:chgData name="Rachael Symons - Institute" userId="dc548f0a-ec15-40d6-94c2-f7d129e35487" providerId="ADAL" clId="{226F3026-2D62-40C9-8725-5F5E08565250}" dt="2021-10-20T15:18:08.642" v="9751" actId="20577"/>
        <pc:sldMkLst>
          <pc:docMk/>
          <pc:sldMk cId="3481278203" sldId="4692"/>
        </pc:sldMkLst>
        <pc:spChg chg="del">
          <ac:chgData name="Rachael Symons - Institute" userId="dc548f0a-ec15-40d6-94c2-f7d129e35487" providerId="ADAL" clId="{226F3026-2D62-40C9-8725-5F5E08565250}" dt="2021-10-19T15:52:59.205" v="5609" actId="478"/>
          <ac:spMkLst>
            <pc:docMk/>
            <pc:sldMk cId="3481278203" sldId="4692"/>
            <ac:spMk id="2" creationId="{D5684785-775F-45FF-8E3E-3A8A50D8EF09}"/>
          </ac:spMkLst>
        </pc:spChg>
        <pc:spChg chg="del">
          <ac:chgData name="Rachael Symons - Institute" userId="dc548f0a-ec15-40d6-94c2-f7d129e35487" providerId="ADAL" clId="{226F3026-2D62-40C9-8725-5F5E08565250}" dt="2021-10-19T15:52:56.279" v="5608"/>
          <ac:spMkLst>
            <pc:docMk/>
            <pc:sldMk cId="3481278203" sldId="4692"/>
            <ac:spMk id="3" creationId="{E0BE608D-02CD-4159-ADE5-C79E1E0450E7}"/>
          </ac:spMkLst>
        </pc:spChg>
        <pc:spChg chg="add mod">
          <ac:chgData name="Rachael Symons - Institute" userId="dc548f0a-ec15-40d6-94c2-f7d129e35487" providerId="ADAL" clId="{226F3026-2D62-40C9-8725-5F5E08565250}" dt="2021-10-20T15:18:08.642" v="9751" actId="20577"/>
          <ac:spMkLst>
            <pc:docMk/>
            <pc:sldMk cId="3481278203" sldId="4692"/>
            <ac:spMk id="5" creationId="{DBD60166-A28E-4FDE-86A4-61F42E057901}"/>
          </ac:spMkLst>
        </pc:spChg>
        <pc:picChg chg="add mod">
          <ac:chgData name="Rachael Symons - Institute" userId="dc548f0a-ec15-40d6-94c2-f7d129e35487" providerId="ADAL" clId="{226F3026-2D62-40C9-8725-5F5E08565250}" dt="2021-10-19T15:53:05.814" v="5611" actId="14100"/>
          <ac:picMkLst>
            <pc:docMk/>
            <pc:sldMk cId="3481278203" sldId="4692"/>
            <ac:picMk id="4" creationId="{6CF89875-8A57-41A1-9C3F-A292581C1CFE}"/>
          </ac:picMkLst>
        </pc:picChg>
      </pc:sldChg>
      <pc:sldChg chg="addSp delSp modSp add">
        <pc:chgData name="Rachael Symons - Institute" userId="dc548f0a-ec15-40d6-94c2-f7d129e35487" providerId="ADAL" clId="{226F3026-2D62-40C9-8725-5F5E08565250}" dt="2021-10-20T15:18:17.428" v="9755" actId="20577"/>
        <pc:sldMkLst>
          <pc:docMk/>
          <pc:sldMk cId="329401059" sldId="4693"/>
        </pc:sldMkLst>
        <pc:spChg chg="mod">
          <ac:chgData name="Rachael Symons - Institute" userId="dc548f0a-ec15-40d6-94c2-f7d129e35487" providerId="ADAL" clId="{226F3026-2D62-40C9-8725-5F5E08565250}" dt="2021-10-20T15:03:44.690" v="9594" actId="20577"/>
          <ac:spMkLst>
            <pc:docMk/>
            <pc:sldMk cId="329401059" sldId="4693"/>
            <ac:spMk id="2" creationId="{FD38EB79-0082-4DAF-BED3-06CF42B0436D}"/>
          </ac:spMkLst>
        </pc:spChg>
        <pc:spChg chg="mod">
          <ac:chgData name="Rachael Symons - Institute" userId="dc548f0a-ec15-40d6-94c2-f7d129e35487" providerId="ADAL" clId="{226F3026-2D62-40C9-8725-5F5E08565250}" dt="2021-10-20T15:11:04.378" v="9691" actId="20577"/>
          <ac:spMkLst>
            <pc:docMk/>
            <pc:sldMk cId="329401059" sldId="4693"/>
            <ac:spMk id="3" creationId="{07E4DB81-3FE2-4D96-ADB4-1E693CD7D3E1}"/>
          </ac:spMkLst>
        </pc:spChg>
        <pc:spChg chg="add del mod">
          <ac:chgData name="Rachael Symons - Institute" userId="dc548f0a-ec15-40d6-94c2-f7d129e35487" providerId="ADAL" clId="{226F3026-2D62-40C9-8725-5F5E08565250}" dt="2021-10-20T15:01:42.381" v="9564" actId="478"/>
          <ac:spMkLst>
            <pc:docMk/>
            <pc:sldMk cId="329401059" sldId="4693"/>
            <ac:spMk id="4" creationId="{D4DA6774-A4AC-46B7-AFE9-9E1659106DE3}"/>
          </ac:spMkLst>
        </pc:spChg>
        <pc:spChg chg="add mod">
          <ac:chgData name="Rachael Symons - Institute" userId="dc548f0a-ec15-40d6-94c2-f7d129e35487" providerId="ADAL" clId="{226F3026-2D62-40C9-8725-5F5E08565250}" dt="2021-10-20T15:18:17.428" v="9755" actId="20577"/>
          <ac:spMkLst>
            <pc:docMk/>
            <pc:sldMk cId="329401059" sldId="4693"/>
            <ac:spMk id="5" creationId="{2932759D-95A1-4399-94E7-C0513AFA721E}"/>
          </ac:spMkLst>
        </pc:spChg>
      </pc:sldChg>
      <pc:sldChg chg="addSp delSp modSp add">
        <pc:chgData name="Rachael Symons - Institute" userId="dc548f0a-ec15-40d6-94c2-f7d129e35487" providerId="ADAL" clId="{226F3026-2D62-40C9-8725-5F5E08565250}" dt="2021-10-20T15:18:38.728" v="9759" actId="20577"/>
        <pc:sldMkLst>
          <pc:docMk/>
          <pc:sldMk cId="2434430901" sldId="4694"/>
        </pc:sldMkLst>
        <pc:spChg chg="mod">
          <ac:chgData name="Rachael Symons - Institute" userId="dc548f0a-ec15-40d6-94c2-f7d129e35487" providerId="ADAL" clId="{226F3026-2D62-40C9-8725-5F5E08565250}" dt="2021-10-20T15:07:20.607" v="9637" actId="113"/>
          <ac:spMkLst>
            <pc:docMk/>
            <pc:sldMk cId="2434430901" sldId="4694"/>
            <ac:spMk id="3" creationId="{07E4DB81-3FE2-4D96-ADB4-1E693CD7D3E1}"/>
          </ac:spMkLst>
        </pc:spChg>
        <pc:spChg chg="add del">
          <ac:chgData name="Rachael Symons - Institute" userId="dc548f0a-ec15-40d6-94c2-f7d129e35487" providerId="ADAL" clId="{226F3026-2D62-40C9-8725-5F5E08565250}" dt="2021-10-20T15:04:23.699" v="9599"/>
          <ac:spMkLst>
            <pc:docMk/>
            <pc:sldMk cId="2434430901" sldId="4694"/>
            <ac:spMk id="4" creationId="{22AE64FF-C997-4491-B07B-0A027502BF26}"/>
          </ac:spMkLst>
        </pc:spChg>
        <pc:spChg chg="add mod">
          <ac:chgData name="Rachael Symons - Institute" userId="dc548f0a-ec15-40d6-94c2-f7d129e35487" providerId="ADAL" clId="{226F3026-2D62-40C9-8725-5F5E08565250}" dt="2021-10-20T15:18:38.728" v="9759" actId="20577"/>
          <ac:spMkLst>
            <pc:docMk/>
            <pc:sldMk cId="2434430901" sldId="4694"/>
            <ac:spMk id="5" creationId="{99A6095A-35B0-48E0-91C2-B5989536C08A}"/>
          </ac:spMkLst>
        </pc:spChg>
      </pc:sldChg>
      <pc:sldChg chg="add del">
        <pc:chgData name="Rachael Symons - Institute" userId="dc548f0a-ec15-40d6-94c2-f7d129e35487" providerId="ADAL" clId="{226F3026-2D62-40C9-8725-5F5E08565250}" dt="2021-10-20T15:00:41.408" v="9383"/>
        <pc:sldMkLst>
          <pc:docMk/>
          <pc:sldMk cId="3868587410" sldId="4694"/>
        </pc:sldMkLst>
      </pc:sldChg>
    </pc:docChg>
  </pc:docChgLst>
  <pc:docChgLst>
    <pc:chgData name="Rachael Symons - Institute" userId="dc548f0a-ec15-40d6-94c2-f7d129e35487" providerId="ADAL" clId="{B0795D4C-B46E-459C-96AB-A27DAF5FF457}"/>
    <pc:docChg chg="modSld">
      <pc:chgData name="Rachael Symons - Institute" userId="dc548f0a-ec15-40d6-94c2-f7d129e35487" providerId="ADAL" clId="{B0795D4C-B46E-459C-96AB-A27DAF5FF457}" dt="2021-10-21T07:35:29.468" v="0"/>
      <pc:docMkLst>
        <pc:docMk/>
      </pc:docMkLst>
      <pc:sldChg chg="modTransition">
        <pc:chgData name="Rachael Symons - Institute" userId="dc548f0a-ec15-40d6-94c2-f7d129e35487" providerId="ADAL" clId="{B0795D4C-B46E-459C-96AB-A27DAF5FF457}" dt="2021-10-21T07:35:29.468" v="0"/>
        <pc:sldMkLst>
          <pc:docMk/>
          <pc:sldMk cId="149623242" sldId="46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DBCC1E8-E04F-45B5-AFA4-DBE2BBADC5B0}" type="datetimeFigureOut">
              <a:rPr lang="en-GB" smtClean="0"/>
              <a:t>01/11/2021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081DDB8-C946-4016-A822-C46DDCD62C0B}" type="slidenum">
              <a:rPr lang="en-GB" smtClean="0"/>
              <a:t>‹#›</a:t>
            </a:fld>
            <a:endParaRPr lang="en-GB"/>
          </a:p>
        </p:txBody>
      </p:sp>
    </p:spTree>
    <p:extLst>
      <p:ext uri="{BB962C8B-B14F-4D97-AF65-F5344CB8AC3E}">
        <p14:creationId xmlns:p14="http://schemas.microsoft.com/office/powerpoint/2010/main" val="490999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turned your computer sound on?</a:t>
            </a:r>
          </a:p>
        </p:txBody>
      </p:sp>
      <p:sp>
        <p:nvSpPr>
          <p:cNvPr id="4" name="Slide Number Placeholder 3"/>
          <p:cNvSpPr>
            <a:spLocks noGrp="1"/>
          </p:cNvSpPr>
          <p:nvPr>
            <p:ph type="sldNum" sz="quarter" idx="5"/>
          </p:nvPr>
        </p:nvSpPr>
        <p:spPr/>
        <p:txBody>
          <a:bodyPr/>
          <a:lstStyle/>
          <a:p>
            <a:fld id="{F081DDB8-C946-4016-A822-C46DDCD62C0B}" type="slidenum">
              <a:rPr lang="en-GB" smtClean="0"/>
              <a:t>1</a:t>
            </a:fld>
            <a:endParaRPr lang="en-GB"/>
          </a:p>
        </p:txBody>
      </p:sp>
    </p:spTree>
    <p:extLst>
      <p:ext uri="{BB962C8B-B14F-4D97-AF65-F5344CB8AC3E}">
        <p14:creationId xmlns:p14="http://schemas.microsoft.com/office/powerpoint/2010/main" val="1704431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81DDB8-C946-4016-A822-C46DDCD62C0B}" type="slidenum">
              <a:rPr lang="en-GB" smtClean="0"/>
              <a:t>10</a:t>
            </a:fld>
            <a:endParaRPr lang="en-GB"/>
          </a:p>
        </p:txBody>
      </p:sp>
    </p:spTree>
    <p:extLst>
      <p:ext uri="{BB962C8B-B14F-4D97-AF65-F5344CB8AC3E}">
        <p14:creationId xmlns:p14="http://schemas.microsoft.com/office/powerpoint/2010/main" val="2392424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well be familiar with the image on the bottom right of your screen – the simple view of reading. G &amp; T 1986 put forward the theory that reading comprehension is the factor of decoding and linguistic comprehension – reading comprehension cannot occur if either one of these factors is zero.</a:t>
            </a:r>
          </a:p>
          <a:p>
            <a:r>
              <a:rPr lang="en-GB" dirty="0"/>
              <a:t>Impact: Rose Review 2006, phonics …</a:t>
            </a:r>
          </a:p>
          <a:p>
            <a:r>
              <a:rPr lang="en-GB" dirty="0"/>
              <a:t>Scarborough and others since, whist finding the simple view incredibly useful, also found it to be too simple …</a:t>
            </a:r>
          </a:p>
        </p:txBody>
      </p:sp>
      <p:sp>
        <p:nvSpPr>
          <p:cNvPr id="4" name="Slide Number Placeholder 3"/>
          <p:cNvSpPr>
            <a:spLocks noGrp="1"/>
          </p:cNvSpPr>
          <p:nvPr>
            <p:ph type="sldNum" sz="quarter" idx="5"/>
          </p:nvPr>
        </p:nvSpPr>
        <p:spPr/>
        <p:txBody>
          <a:bodyPr/>
          <a:lstStyle/>
          <a:p>
            <a:fld id="{F081DDB8-C946-4016-A822-C46DDCD62C0B}" type="slidenum">
              <a:rPr lang="en-GB" smtClean="0"/>
              <a:t>11</a:t>
            </a:fld>
            <a:endParaRPr lang="en-GB"/>
          </a:p>
        </p:txBody>
      </p:sp>
    </p:spTree>
    <p:extLst>
      <p:ext uri="{BB962C8B-B14F-4D97-AF65-F5344CB8AC3E}">
        <p14:creationId xmlns:p14="http://schemas.microsoft.com/office/powerpoint/2010/main" val="2496984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Highlights (there is a link to the original paper in your journal on p5 of the reading requirements section</a:t>
            </a:r>
          </a:p>
          <a:p>
            <a:r>
              <a:rPr lang="en-GB" dirty="0"/>
              <a:t>The overlap between word recognition and language comprehension – these are the bridging processes</a:t>
            </a:r>
          </a:p>
          <a:p>
            <a:r>
              <a:rPr lang="en-GB" dirty="0"/>
              <a:t>The impact of self-regulation and students capacity and ability to do this</a:t>
            </a:r>
          </a:p>
          <a:p>
            <a:r>
              <a:rPr lang="en-GB" dirty="0"/>
              <a:t>The fact that this is just a reader model – the text will also have an impact, as will the task and the sociocultural context – there’s a lot to consider when planning any reading within your lesson. The link to the full article is on page 5 of the reading requirements section of your PD journal</a:t>
            </a:r>
          </a:p>
        </p:txBody>
      </p:sp>
      <p:sp>
        <p:nvSpPr>
          <p:cNvPr id="4" name="Slide Number Placeholder 3"/>
          <p:cNvSpPr>
            <a:spLocks noGrp="1"/>
          </p:cNvSpPr>
          <p:nvPr>
            <p:ph type="sldNum" sz="quarter" idx="5"/>
          </p:nvPr>
        </p:nvSpPr>
        <p:spPr/>
        <p:txBody>
          <a:bodyPr/>
          <a:lstStyle/>
          <a:p>
            <a:fld id="{F081DDB8-C946-4016-A822-C46DDCD62C0B}" type="slidenum">
              <a:rPr lang="en-GB" smtClean="0"/>
              <a:t>12</a:t>
            </a:fld>
            <a:endParaRPr lang="en-GB"/>
          </a:p>
        </p:txBody>
      </p:sp>
    </p:spTree>
    <p:extLst>
      <p:ext uri="{BB962C8B-B14F-4D97-AF65-F5344CB8AC3E}">
        <p14:creationId xmlns:p14="http://schemas.microsoft.com/office/powerpoint/2010/main" val="1152342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81DDB8-C946-4016-A822-C46DDCD62C0B}" type="slidenum">
              <a:rPr lang="en-GB" smtClean="0"/>
              <a:t>13</a:t>
            </a:fld>
            <a:endParaRPr lang="en-GB"/>
          </a:p>
        </p:txBody>
      </p:sp>
    </p:spTree>
    <p:extLst>
      <p:ext uri="{BB962C8B-B14F-4D97-AF65-F5344CB8AC3E}">
        <p14:creationId xmlns:p14="http://schemas.microsoft.com/office/powerpoint/2010/main" val="984806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81DDB8-C946-4016-A822-C46DDCD62C0B}" type="slidenum">
              <a:rPr lang="en-GB" smtClean="0"/>
              <a:t>14</a:t>
            </a:fld>
            <a:endParaRPr lang="en-GB"/>
          </a:p>
        </p:txBody>
      </p:sp>
    </p:spTree>
    <p:extLst>
      <p:ext uri="{BB962C8B-B14F-4D97-AF65-F5344CB8AC3E}">
        <p14:creationId xmlns:p14="http://schemas.microsoft.com/office/powerpoint/2010/main" val="649730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I go on to the next slide, please consider what you think are the barriers to students being able to successfully access text – think about specific students that you work with who struggle to access texts, what are their particular barriers.</a:t>
            </a:r>
          </a:p>
          <a:p>
            <a:r>
              <a:rPr lang="en-GB" dirty="0"/>
              <a:t>The list on the next slide is not exhaustive – it does not include for example, having English as an Additional Language</a:t>
            </a:r>
          </a:p>
        </p:txBody>
      </p:sp>
      <p:sp>
        <p:nvSpPr>
          <p:cNvPr id="4" name="Slide Number Placeholder 3"/>
          <p:cNvSpPr>
            <a:spLocks noGrp="1"/>
          </p:cNvSpPr>
          <p:nvPr>
            <p:ph type="sldNum" sz="quarter" idx="5"/>
          </p:nvPr>
        </p:nvSpPr>
        <p:spPr/>
        <p:txBody>
          <a:bodyPr/>
          <a:lstStyle/>
          <a:p>
            <a:fld id="{F081DDB8-C946-4016-A822-C46DDCD62C0B}" type="slidenum">
              <a:rPr lang="en-GB" smtClean="0"/>
              <a:t>15</a:t>
            </a:fld>
            <a:endParaRPr lang="en-GB"/>
          </a:p>
        </p:txBody>
      </p:sp>
    </p:spTree>
    <p:extLst>
      <p:ext uri="{BB962C8B-B14F-4D97-AF65-F5344CB8AC3E}">
        <p14:creationId xmlns:p14="http://schemas.microsoft.com/office/powerpoint/2010/main" val="315164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each barrier is presented with how this might present itself in the classroom – this barrier may present itself differently for different students and we need to be alert to that.</a:t>
            </a:r>
          </a:p>
          <a:p>
            <a:r>
              <a:rPr lang="en-GB" dirty="0"/>
              <a:t>I have highlighted the top two: vocabulary and background knowledge because, in my view, they impact on everything else.</a:t>
            </a:r>
          </a:p>
          <a:p>
            <a:r>
              <a:rPr lang="en-GB" dirty="0"/>
              <a:t>We have to know our students really well, we have to know where their gaps are, we need to know how best to support them</a:t>
            </a:r>
          </a:p>
        </p:txBody>
      </p:sp>
      <p:sp>
        <p:nvSpPr>
          <p:cNvPr id="4" name="Slide Number Placeholder 3"/>
          <p:cNvSpPr>
            <a:spLocks noGrp="1"/>
          </p:cNvSpPr>
          <p:nvPr>
            <p:ph type="sldNum" sz="quarter" idx="5"/>
          </p:nvPr>
        </p:nvSpPr>
        <p:spPr/>
        <p:txBody>
          <a:bodyPr/>
          <a:lstStyle/>
          <a:p>
            <a:fld id="{F081DDB8-C946-4016-A822-C46DDCD62C0B}" type="slidenum">
              <a:rPr lang="en-GB" smtClean="0"/>
              <a:t>16</a:t>
            </a:fld>
            <a:endParaRPr lang="en-GB"/>
          </a:p>
        </p:txBody>
      </p:sp>
    </p:spTree>
    <p:extLst>
      <p:ext uri="{BB962C8B-B14F-4D97-AF65-F5344CB8AC3E}">
        <p14:creationId xmlns:p14="http://schemas.microsoft.com/office/powerpoint/2010/main" val="1543913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now have 5 minutes to read the article, I will put it up on the screen here too. Whilst it is aimed at secondary teachers, there is so much here that resonates with primary teachers needing to be experts in all areas of the curriculum</a:t>
            </a:r>
          </a:p>
          <a:p>
            <a:r>
              <a:rPr lang="en-GB" dirty="0"/>
              <a:t>Questions for Principals:</a:t>
            </a:r>
          </a:p>
          <a:p>
            <a:r>
              <a:rPr lang="en-GB" dirty="0"/>
              <a:t>How do you ensure the accessibility of texts within your setting?</a:t>
            </a:r>
          </a:p>
          <a:p>
            <a:r>
              <a:rPr lang="en-GB" dirty="0"/>
              <a:t>If you use reading age assessments, how do you ensure that your teachers know what information they are being given about each individual student? Do your teachers know what to do with this information – do they know how to support the development of literacy skills for students whose data indicates that they are below ARE?</a:t>
            </a:r>
          </a:p>
        </p:txBody>
      </p:sp>
      <p:sp>
        <p:nvSpPr>
          <p:cNvPr id="4" name="Slide Number Placeholder 3"/>
          <p:cNvSpPr>
            <a:spLocks noGrp="1"/>
          </p:cNvSpPr>
          <p:nvPr>
            <p:ph type="sldNum" sz="quarter" idx="5"/>
          </p:nvPr>
        </p:nvSpPr>
        <p:spPr/>
        <p:txBody>
          <a:bodyPr/>
          <a:lstStyle/>
          <a:p>
            <a:fld id="{F081DDB8-C946-4016-A822-C46DDCD62C0B}" type="slidenum">
              <a:rPr lang="en-GB" smtClean="0"/>
              <a:t>17</a:t>
            </a:fld>
            <a:endParaRPr lang="en-GB"/>
          </a:p>
        </p:txBody>
      </p:sp>
    </p:spTree>
    <p:extLst>
      <p:ext uri="{BB962C8B-B14F-4D97-AF65-F5344CB8AC3E}">
        <p14:creationId xmlns:p14="http://schemas.microsoft.com/office/powerpoint/2010/main" val="3699737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81DDB8-C946-4016-A822-C46DDCD62C0B}" type="slidenum">
              <a:rPr lang="en-GB" smtClean="0"/>
              <a:t>18</a:t>
            </a:fld>
            <a:endParaRPr lang="en-GB"/>
          </a:p>
        </p:txBody>
      </p:sp>
    </p:spTree>
    <p:extLst>
      <p:ext uri="{BB962C8B-B14F-4D97-AF65-F5344CB8AC3E}">
        <p14:creationId xmlns:p14="http://schemas.microsoft.com/office/powerpoint/2010/main" val="543828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Would like to thank EPA and CAB for allowing me to spend a day in Y4 and Y8 respectively, particular thanks must go to the teachers whose lessons I spent a long time in. Biggest thanks go to the students – they were superstars.</a:t>
            </a:r>
          </a:p>
          <a:p>
            <a:r>
              <a:rPr lang="en-GB" dirty="0"/>
              <a:t>Schools are busy places and so the only places that I could find to film, were resource rooms – apologies for </a:t>
            </a:r>
            <a:r>
              <a:rPr lang="en-GB"/>
              <a:t>the backgrounds in both cases!</a:t>
            </a:r>
            <a:endParaRPr lang="en-GB" dirty="0"/>
          </a:p>
          <a:p>
            <a:r>
              <a:rPr lang="en-GB" dirty="0"/>
              <a:t>Talk through some of the opportunities.</a:t>
            </a:r>
          </a:p>
          <a:p>
            <a:r>
              <a:rPr lang="en-GB" dirty="0"/>
              <a:t>Next you will see short extracts from interviews with students.</a:t>
            </a:r>
          </a:p>
          <a:p>
            <a:r>
              <a:rPr lang="en-GB" dirty="0"/>
              <a:t>Please can you listen to each extract and make notes of the key messages that the children are conveying.</a:t>
            </a:r>
          </a:p>
        </p:txBody>
      </p:sp>
      <p:sp>
        <p:nvSpPr>
          <p:cNvPr id="4" name="Slide Number Placeholder 3"/>
          <p:cNvSpPr>
            <a:spLocks noGrp="1"/>
          </p:cNvSpPr>
          <p:nvPr>
            <p:ph type="sldNum" sz="quarter" idx="5"/>
          </p:nvPr>
        </p:nvSpPr>
        <p:spPr/>
        <p:txBody>
          <a:bodyPr/>
          <a:lstStyle/>
          <a:p>
            <a:fld id="{F081DDB8-C946-4016-A822-C46DDCD62C0B}" type="slidenum">
              <a:rPr lang="en-GB" smtClean="0"/>
              <a:t>19</a:t>
            </a:fld>
            <a:endParaRPr lang="en-GB"/>
          </a:p>
        </p:txBody>
      </p:sp>
    </p:spTree>
    <p:extLst>
      <p:ext uri="{BB962C8B-B14F-4D97-AF65-F5344CB8AC3E}">
        <p14:creationId xmlns:p14="http://schemas.microsoft.com/office/powerpoint/2010/main" val="2867629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32E78E-1869-4F0E-BF00-88200A596983}" type="slidenum">
              <a:rPr lang="en-GB" smtClean="0"/>
              <a:t>2</a:t>
            </a:fld>
            <a:endParaRPr lang="en-GB"/>
          </a:p>
        </p:txBody>
      </p:sp>
    </p:spTree>
    <p:extLst>
      <p:ext uri="{BB962C8B-B14F-4D97-AF65-F5344CB8AC3E}">
        <p14:creationId xmlns:p14="http://schemas.microsoft.com/office/powerpoint/2010/main" val="4146977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5:25</a:t>
            </a:r>
          </a:p>
          <a:p>
            <a:endParaRPr lang="en-GB" dirty="0"/>
          </a:p>
        </p:txBody>
      </p:sp>
      <p:sp>
        <p:nvSpPr>
          <p:cNvPr id="4" name="Slide Number Placeholder 3"/>
          <p:cNvSpPr>
            <a:spLocks noGrp="1"/>
          </p:cNvSpPr>
          <p:nvPr>
            <p:ph type="sldNum" sz="quarter" idx="5"/>
          </p:nvPr>
        </p:nvSpPr>
        <p:spPr/>
        <p:txBody>
          <a:bodyPr/>
          <a:lstStyle/>
          <a:p>
            <a:fld id="{F081DDB8-C946-4016-A822-C46DDCD62C0B}" type="slidenum">
              <a:rPr lang="en-GB" smtClean="0"/>
              <a:t>20</a:t>
            </a:fld>
            <a:endParaRPr lang="en-GB"/>
          </a:p>
        </p:txBody>
      </p:sp>
    </p:spTree>
    <p:extLst>
      <p:ext uri="{BB962C8B-B14F-4D97-AF65-F5344CB8AC3E}">
        <p14:creationId xmlns:p14="http://schemas.microsoft.com/office/powerpoint/2010/main" val="2346771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6:30</a:t>
            </a:r>
          </a:p>
          <a:p>
            <a:endParaRPr lang="en-GB" dirty="0"/>
          </a:p>
        </p:txBody>
      </p:sp>
      <p:sp>
        <p:nvSpPr>
          <p:cNvPr id="4" name="Slide Number Placeholder 3"/>
          <p:cNvSpPr>
            <a:spLocks noGrp="1"/>
          </p:cNvSpPr>
          <p:nvPr>
            <p:ph type="sldNum" sz="quarter" idx="5"/>
          </p:nvPr>
        </p:nvSpPr>
        <p:spPr/>
        <p:txBody>
          <a:bodyPr/>
          <a:lstStyle/>
          <a:p>
            <a:fld id="{F081DDB8-C946-4016-A822-C46DDCD62C0B}" type="slidenum">
              <a:rPr lang="en-GB" smtClean="0"/>
              <a:t>21</a:t>
            </a:fld>
            <a:endParaRPr lang="en-GB"/>
          </a:p>
        </p:txBody>
      </p:sp>
    </p:spTree>
    <p:extLst>
      <p:ext uri="{BB962C8B-B14F-4D97-AF65-F5344CB8AC3E}">
        <p14:creationId xmlns:p14="http://schemas.microsoft.com/office/powerpoint/2010/main" val="1933032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7:30</a:t>
            </a:r>
          </a:p>
          <a:p>
            <a:endParaRPr lang="en-GB" dirty="0"/>
          </a:p>
        </p:txBody>
      </p:sp>
      <p:sp>
        <p:nvSpPr>
          <p:cNvPr id="4" name="Slide Number Placeholder 3"/>
          <p:cNvSpPr>
            <a:spLocks noGrp="1"/>
          </p:cNvSpPr>
          <p:nvPr>
            <p:ph type="sldNum" sz="quarter" idx="5"/>
          </p:nvPr>
        </p:nvSpPr>
        <p:spPr/>
        <p:txBody>
          <a:bodyPr/>
          <a:lstStyle/>
          <a:p>
            <a:fld id="{F081DDB8-C946-4016-A822-C46DDCD62C0B}" type="slidenum">
              <a:rPr lang="en-GB" smtClean="0"/>
              <a:t>22</a:t>
            </a:fld>
            <a:endParaRPr lang="en-GB"/>
          </a:p>
        </p:txBody>
      </p:sp>
    </p:spTree>
    <p:extLst>
      <p:ext uri="{BB962C8B-B14F-4D97-AF65-F5344CB8AC3E}">
        <p14:creationId xmlns:p14="http://schemas.microsoft.com/office/powerpoint/2010/main" val="2592954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10:00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Precise praise from the teacher means that you know exactly what you did well and so you can do it again</a:t>
            </a:r>
          </a:p>
          <a:p>
            <a:endParaRPr lang="en-GB" dirty="0"/>
          </a:p>
        </p:txBody>
      </p:sp>
      <p:sp>
        <p:nvSpPr>
          <p:cNvPr id="4" name="Slide Number Placeholder 3"/>
          <p:cNvSpPr>
            <a:spLocks noGrp="1"/>
          </p:cNvSpPr>
          <p:nvPr>
            <p:ph type="sldNum" sz="quarter" idx="5"/>
          </p:nvPr>
        </p:nvSpPr>
        <p:spPr/>
        <p:txBody>
          <a:bodyPr/>
          <a:lstStyle/>
          <a:p>
            <a:fld id="{F081DDB8-C946-4016-A822-C46DDCD62C0B}" type="slidenum">
              <a:rPr lang="en-GB" smtClean="0"/>
              <a:t>23</a:t>
            </a:fld>
            <a:endParaRPr lang="en-GB"/>
          </a:p>
        </p:txBody>
      </p:sp>
    </p:spTree>
    <p:extLst>
      <p:ext uri="{BB962C8B-B14F-4D97-AF65-F5344CB8AC3E}">
        <p14:creationId xmlns:p14="http://schemas.microsoft.com/office/powerpoint/2010/main" val="4171897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14:05</a:t>
            </a:r>
          </a:p>
        </p:txBody>
      </p:sp>
      <p:sp>
        <p:nvSpPr>
          <p:cNvPr id="4" name="Slide Number Placeholder 3"/>
          <p:cNvSpPr>
            <a:spLocks noGrp="1"/>
          </p:cNvSpPr>
          <p:nvPr>
            <p:ph type="sldNum" sz="quarter" idx="5"/>
          </p:nvPr>
        </p:nvSpPr>
        <p:spPr/>
        <p:txBody>
          <a:bodyPr/>
          <a:lstStyle/>
          <a:p>
            <a:fld id="{F081DDB8-C946-4016-A822-C46DDCD62C0B}" type="slidenum">
              <a:rPr lang="en-GB" smtClean="0"/>
              <a:t>24</a:t>
            </a:fld>
            <a:endParaRPr lang="en-GB"/>
          </a:p>
        </p:txBody>
      </p:sp>
    </p:spTree>
    <p:extLst>
      <p:ext uri="{BB962C8B-B14F-4D97-AF65-F5344CB8AC3E}">
        <p14:creationId xmlns:p14="http://schemas.microsoft.com/office/powerpoint/2010/main" val="1754674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20:30</a:t>
            </a:r>
          </a:p>
        </p:txBody>
      </p:sp>
      <p:sp>
        <p:nvSpPr>
          <p:cNvPr id="4" name="Slide Number Placeholder 3"/>
          <p:cNvSpPr>
            <a:spLocks noGrp="1"/>
          </p:cNvSpPr>
          <p:nvPr>
            <p:ph type="sldNum" sz="quarter" idx="5"/>
          </p:nvPr>
        </p:nvSpPr>
        <p:spPr/>
        <p:txBody>
          <a:bodyPr/>
          <a:lstStyle/>
          <a:p>
            <a:fld id="{F081DDB8-C946-4016-A822-C46DDCD62C0B}" type="slidenum">
              <a:rPr lang="en-GB" smtClean="0"/>
              <a:t>25</a:t>
            </a:fld>
            <a:endParaRPr lang="en-GB"/>
          </a:p>
        </p:txBody>
      </p:sp>
    </p:spTree>
    <p:extLst>
      <p:ext uri="{BB962C8B-B14F-4D97-AF65-F5344CB8AC3E}">
        <p14:creationId xmlns:p14="http://schemas.microsoft.com/office/powerpoint/2010/main" val="1441199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81DDB8-C946-4016-A822-C46DDCD62C0B}" type="slidenum">
              <a:rPr lang="en-GB" smtClean="0"/>
              <a:t>26</a:t>
            </a:fld>
            <a:endParaRPr lang="en-GB"/>
          </a:p>
        </p:txBody>
      </p:sp>
    </p:spTree>
    <p:extLst>
      <p:ext uri="{BB962C8B-B14F-4D97-AF65-F5344CB8AC3E}">
        <p14:creationId xmlns:p14="http://schemas.microsoft.com/office/powerpoint/2010/main" val="2781194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81DDB8-C946-4016-A822-C46DDCD62C0B}" type="slidenum">
              <a:rPr lang="en-GB" smtClean="0"/>
              <a:t>27</a:t>
            </a:fld>
            <a:endParaRPr lang="en-GB"/>
          </a:p>
        </p:txBody>
      </p:sp>
    </p:spTree>
    <p:extLst>
      <p:ext uri="{BB962C8B-B14F-4D97-AF65-F5344CB8AC3E}">
        <p14:creationId xmlns:p14="http://schemas.microsoft.com/office/powerpoint/2010/main" val="3190524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81DDB8-C946-4016-A822-C46DDCD62C0B}" type="slidenum">
              <a:rPr lang="en-GB" smtClean="0"/>
              <a:t>28</a:t>
            </a:fld>
            <a:endParaRPr lang="en-GB"/>
          </a:p>
        </p:txBody>
      </p:sp>
    </p:spTree>
    <p:extLst>
      <p:ext uri="{BB962C8B-B14F-4D97-AF65-F5344CB8AC3E}">
        <p14:creationId xmlns:p14="http://schemas.microsoft.com/office/powerpoint/2010/main" val="1175431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2:30</a:t>
            </a:r>
          </a:p>
          <a:p>
            <a:endParaRPr lang="en-GB" dirty="0"/>
          </a:p>
        </p:txBody>
      </p:sp>
      <p:sp>
        <p:nvSpPr>
          <p:cNvPr id="4" name="Slide Number Placeholder 3"/>
          <p:cNvSpPr>
            <a:spLocks noGrp="1"/>
          </p:cNvSpPr>
          <p:nvPr>
            <p:ph type="sldNum" sz="quarter" idx="5"/>
          </p:nvPr>
        </p:nvSpPr>
        <p:spPr/>
        <p:txBody>
          <a:bodyPr/>
          <a:lstStyle/>
          <a:p>
            <a:fld id="{F081DDB8-C946-4016-A822-C46DDCD62C0B}" type="slidenum">
              <a:rPr lang="en-GB" smtClean="0"/>
              <a:t>29</a:t>
            </a:fld>
            <a:endParaRPr lang="en-GB"/>
          </a:p>
        </p:txBody>
      </p:sp>
    </p:spTree>
    <p:extLst>
      <p:ext uri="{BB962C8B-B14F-4D97-AF65-F5344CB8AC3E}">
        <p14:creationId xmlns:p14="http://schemas.microsoft.com/office/powerpoint/2010/main" val="2237113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Session 1</a:t>
            </a:r>
          </a:p>
          <a:p>
            <a:r>
              <a:rPr lang="en-GB" dirty="0"/>
              <a:t>Introductions, please can principals keep their cameras on throughout the session</a:t>
            </a:r>
          </a:p>
        </p:txBody>
      </p:sp>
      <p:sp>
        <p:nvSpPr>
          <p:cNvPr id="4" name="Slide Number Placeholder 3"/>
          <p:cNvSpPr>
            <a:spLocks noGrp="1"/>
          </p:cNvSpPr>
          <p:nvPr>
            <p:ph type="sldNum" sz="quarter" idx="5"/>
          </p:nvPr>
        </p:nvSpPr>
        <p:spPr/>
        <p:txBody>
          <a:bodyPr/>
          <a:lstStyle/>
          <a:p>
            <a:fld id="{2232E78E-1869-4F0E-BF00-88200A596983}" type="slidenum">
              <a:rPr lang="en-GB" smtClean="0"/>
              <a:t>3</a:t>
            </a:fld>
            <a:endParaRPr lang="en-GB"/>
          </a:p>
        </p:txBody>
      </p:sp>
    </p:spTree>
    <p:extLst>
      <p:ext uri="{BB962C8B-B14F-4D97-AF65-F5344CB8AC3E}">
        <p14:creationId xmlns:p14="http://schemas.microsoft.com/office/powerpoint/2010/main" val="2894933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6:48</a:t>
            </a:r>
          </a:p>
          <a:p>
            <a:endParaRPr lang="en-GB" dirty="0"/>
          </a:p>
        </p:txBody>
      </p:sp>
      <p:sp>
        <p:nvSpPr>
          <p:cNvPr id="4" name="Slide Number Placeholder 3"/>
          <p:cNvSpPr>
            <a:spLocks noGrp="1"/>
          </p:cNvSpPr>
          <p:nvPr>
            <p:ph type="sldNum" sz="quarter" idx="5"/>
          </p:nvPr>
        </p:nvSpPr>
        <p:spPr/>
        <p:txBody>
          <a:bodyPr/>
          <a:lstStyle/>
          <a:p>
            <a:fld id="{F081DDB8-C946-4016-A822-C46DDCD62C0B}" type="slidenum">
              <a:rPr lang="en-GB" smtClean="0"/>
              <a:t>30</a:t>
            </a:fld>
            <a:endParaRPr lang="en-GB"/>
          </a:p>
        </p:txBody>
      </p:sp>
    </p:spTree>
    <p:extLst>
      <p:ext uri="{BB962C8B-B14F-4D97-AF65-F5344CB8AC3E}">
        <p14:creationId xmlns:p14="http://schemas.microsoft.com/office/powerpoint/2010/main" val="873815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8:50</a:t>
            </a:r>
          </a:p>
          <a:p>
            <a:endParaRPr lang="en-GB" dirty="0"/>
          </a:p>
        </p:txBody>
      </p:sp>
      <p:sp>
        <p:nvSpPr>
          <p:cNvPr id="4" name="Slide Number Placeholder 3"/>
          <p:cNvSpPr>
            <a:spLocks noGrp="1"/>
          </p:cNvSpPr>
          <p:nvPr>
            <p:ph type="sldNum" sz="quarter" idx="5"/>
          </p:nvPr>
        </p:nvSpPr>
        <p:spPr/>
        <p:txBody>
          <a:bodyPr/>
          <a:lstStyle/>
          <a:p>
            <a:fld id="{F081DDB8-C946-4016-A822-C46DDCD62C0B}" type="slidenum">
              <a:rPr lang="en-GB" smtClean="0"/>
              <a:t>31</a:t>
            </a:fld>
            <a:endParaRPr lang="en-GB"/>
          </a:p>
        </p:txBody>
      </p:sp>
    </p:spTree>
    <p:extLst>
      <p:ext uri="{BB962C8B-B14F-4D97-AF65-F5344CB8AC3E}">
        <p14:creationId xmlns:p14="http://schemas.microsoft.com/office/powerpoint/2010/main" val="531925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12:35</a:t>
            </a:r>
          </a:p>
          <a:p>
            <a:endParaRPr lang="en-GB" dirty="0"/>
          </a:p>
        </p:txBody>
      </p:sp>
      <p:sp>
        <p:nvSpPr>
          <p:cNvPr id="4" name="Slide Number Placeholder 3"/>
          <p:cNvSpPr>
            <a:spLocks noGrp="1"/>
          </p:cNvSpPr>
          <p:nvPr>
            <p:ph type="sldNum" sz="quarter" idx="5"/>
          </p:nvPr>
        </p:nvSpPr>
        <p:spPr/>
        <p:txBody>
          <a:bodyPr/>
          <a:lstStyle/>
          <a:p>
            <a:fld id="{F081DDB8-C946-4016-A822-C46DDCD62C0B}" type="slidenum">
              <a:rPr lang="en-GB" smtClean="0"/>
              <a:t>32</a:t>
            </a:fld>
            <a:endParaRPr lang="en-GB"/>
          </a:p>
        </p:txBody>
      </p:sp>
    </p:spTree>
    <p:extLst>
      <p:ext uri="{BB962C8B-B14F-4D97-AF65-F5344CB8AC3E}">
        <p14:creationId xmlns:p14="http://schemas.microsoft.com/office/powerpoint/2010/main" val="70335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15:05</a:t>
            </a:r>
          </a:p>
          <a:p>
            <a:endParaRPr lang="en-GB" dirty="0"/>
          </a:p>
        </p:txBody>
      </p:sp>
      <p:sp>
        <p:nvSpPr>
          <p:cNvPr id="4" name="Slide Number Placeholder 3"/>
          <p:cNvSpPr>
            <a:spLocks noGrp="1"/>
          </p:cNvSpPr>
          <p:nvPr>
            <p:ph type="sldNum" sz="quarter" idx="5"/>
          </p:nvPr>
        </p:nvSpPr>
        <p:spPr/>
        <p:txBody>
          <a:bodyPr/>
          <a:lstStyle/>
          <a:p>
            <a:fld id="{F081DDB8-C946-4016-A822-C46DDCD62C0B}" type="slidenum">
              <a:rPr lang="en-GB" smtClean="0"/>
              <a:t>33</a:t>
            </a:fld>
            <a:endParaRPr lang="en-GB"/>
          </a:p>
        </p:txBody>
      </p:sp>
    </p:spTree>
    <p:extLst>
      <p:ext uri="{BB962C8B-B14F-4D97-AF65-F5344CB8AC3E}">
        <p14:creationId xmlns:p14="http://schemas.microsoft.com/office/powerpoint/2010/main" val="120704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16:55</a:t>
            </a:r>
          </a:p>
          <a:p>
            <a:endParaRPr lang="en-GB" dirty="0"/>
          </a:p>
        </p:txBody>
      </p:sp>
      <p:sp>
        <p:nvSpPr>
          <p:cNvPr id="4" name="Slide Number Placeholder 3"/>
          <p:cNvSpPr>
            <a:spLocks noGrp="1"/>
          </p:cNvSpPr>
          <p:nvPr>
            <p:ph type="sldNum" sz="quarter" idx="5"/>
          </p:nvPr>
        </p:nvSpPr>
        <p:spPr/>
        <p:txBody>
          <a:bodyPr/>
          <a:lstStyle/>
          <a:p>
            <a:fld id="{F081DDB8-C946-4016-A822-C46DDCD62C0B}" type="slidenum">
              <a:rPr lang="en-GB" smtClean="0"/>
              <a:t>34</a:t>
            </a:fld>
            <a:endParaRPr lang="en-GB"/>
          </a:p>
        </p:txBody>
      </p:sp>
    </p:spTree>
    <p:extLst>
      <p:ext uri="{BB962C8B-B14F-4D97-AF65-F5344CB8AC3E}">
        <p14:creationId xmlns:p14="http://schemas.microsoft.com/office/powerpoint/2010/main" val="22205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18:40</a:t>
            </a:r>
          </a:p>
          <a:p>
            <a:endParaRPr lang="en-GB" dirty="0"/>
          </a:p>
        </p:txBody>
      </p:sp>
      <p:sp>
        <p:nvSpPr>
          <p:cNvPr id="4" name="Slide Number Placeholder 3"/>
          <p:cNvSpPr>
            <a:spLocks noGrp="1"/>
          </p:cNvSpPr>
          <p:nvPr>
            <p:ph type="sldNum" sz="quarter" idx="5"/>
          </p:nvPr>
        </p:nvSpPr>
        <p:spPr/>
        <p:txBody>
          <a:bodyPr/>
          <a:lstStyle/>
          <a:p>
            <a:fld id="{F081DDB8-C946-4016-A822-C46DDCD62C0B}" type="slidenum">
              <a:rPr lang="en-GB" smtClean="0"/>
              <a:t>35</a:t>
            </a:fld>
            <a:endParaRPr lang="en-GB"/>
          </a:p>
        </p:txBody>
      </p:sp>
    </p:spTree>
    <p:extLst>
      <p:ext uri="{BB962C8B-B14F-4D97-AF65-F5344CB8AC3E}">
        <p14:creationId xmlns:p14="http://schemas.microsoft.com/office/powerpoint/2010/main" val="431831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19:30</a:t>
            </a:r>
          </a:p>
          <a:p>
            <a:endParaRPr lang="en-GB" dirty="0"/>
          </a:p>
        </p:txBody>
      </p:sp>
      <p:sp>
        <p:nvSpPr>
          <p:cNvPr id="4" name="Slide Number Placeholder 3"/>
          <p:cNvSpPr>
            <a:spLocks noGrp="1"/>
          </p:cNvSpPr>
          <p:nvPr>
            <p:ph type="sldNum" sz="quarter" idx="5"/>
          </p:nvPr>
        </p:nvSpPr>
        <p:spPr/>
        <p:txBody>
          <a:bodyPr/>
          <a:lstStyle/>
          <a:p>
            <a:fld id="{F081DDB8-C946-4016-A822-C46DDCD62C0B}" type="slidenum">
              <a:rPr lang="en-GB" smtClean="0"/>
              <a:t>36</a:t>
            </a:fld>
            <a:endParaRPr lang="en-GB"/>
          </a:p>
        </p:txBody>
      </p:sp>
    </p:spTree>
    <p:extLst>
      <p:ext uri="{BB962C8B-B14F-4D97-AF65-F5344CB8AC3E}">
        <p14:creationId xmlns:p14="http://schemas.microsoft.com/office/powerpoint/2010/main" val="2231162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81DDB8-C946-4016-A822-C46DDCD62C0B}" type="slidenum">
              <a:rPr lang="en-GB" smtClean="0"/>
              <a:t>37</a:t>
            </a:fld>
            <a:endParaRPr lang="en-GB"/>
          </a:p>
        </p:txBody>
      </p:sp>
    </p:spTree>
    <p:extLst>
      <p:ext uri="{BB962C8B-B14F-4D97-AF65-F5344CB8AC3E}">
        <p14:creationId xmlns:p14="http://schemas.microsoft.com/office/powerpoint/2010/main" val="3248866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Principals: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 do you empower your teachers to develop the literacy skills of all students within their classes?</a:t>
            </a:r>
          </a:p>
          <a:p>
            <a:endParaRPr lang="en-GB" dirty="0"/>
          </a:p>
        </p:txBody>
      </p:sp>
      <p:sp>
        <p:nvSpPr>
          <p:cNvPr id="4" name="Slide Number Placeholder 3"/>
          <p:cNvSpPr>
            <a:spLocks noGrp="1"/>
          </p:cNvSpPr>
          <p:nvPr>
            <p:ph type="sldNum" sz="quarter" idx="5"/>
          </p:nvPr>
        </p:nvSpPr>
        <p:spPr/>
        <p:txBody>
          <a:bodyPr/>
          <a:lstStyle/>
          <a:p>
            <a:fld id="{F081DDB8-C946-4016-A822-C46DDCD62C0B}" type="slidenum">
              <a:rPr lang="en-GB" smtClean="0"/>
              <a:t>38</a:t>
            </a:fld>
            <a:endParaRPr lang="en-GB"/>
          </a:p>
        </p:txBody>
      </p:sp>
    </p:spTree>
    <p:extLst>
      <p:ext uri="{BB962C8B-B14F-4D97-AF65-F5344CB8AC3E}">
        <p14:creationId xmlns:p14="http://schemas.microsoft.com/office/powerpoint/2010/main" val="1668641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now have … minutes in breakout groups to reflect and consider these three questions.</a:t>
            </a:r>
          </a:p>
          <a:p>
            <a:r>
              <a:rPr lang="en-GB" dirty="0"/>
              <a:t>Principals will be asked to feedback from their groups and if there is time, others will be asked to contribute too.</a:t>
            </a:r>
          </a:p>
          <a:p>
            <a:r>
              <a:rPr lang="en-GB" dirty="0"/>
              <a:t>Please use the chat function to share your thoughts and suggestions</a:t>
            </a:r>
          </a:p>
        </p:txBody>
      </p:sp>
      <p:sp>
        <p:nvSpPr>
          <p:cNvPr id="4" name="Slide Number Placeholder 3"/>
          <p:cNvSpPr>
            <a:spLocks noGrp="1"/>
          </p:cNvSpPr>
          <p:nvPr>
            <p:ph type="sldNum" sz="quarter" idx="5"/>
          </p:nvPr>
        </p:nvSpPr>
        <p:spPr/>
        <p:txBody>
          <a:bodyPr/>
          <a:lstStyle/>
          <a:p>
            <a:fld id="{F081DDB8-C946-4016-A822-C46DDCD62C0B}" type="slidenum">
              <a:rPr lang="en-GB" smtClean="0"/>
              <a:t>39</a:t>
            </a:fld>
            <a:endParaRPr lang="en-GB"/>
          </a:p>
        </p:txBody>
      </p:sp>
    </p:spTree>
    <p:extLst>
      <p:ext uri="{BB962C8B-B14F-4D97-AF65-F5344CB8AC3E}">
        <p14:creationId xmlns:p14="http://schemas.microsoft.com/office/powerpoint/2010/main" val="2007330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Session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Introductions, please can principals keep their cameras on throughout the session</a:t>
            </a:r>
          </a:p>
          <a:p>
            <a:endParaRPr lang="en-GB" dirty="0"/>
          </a:p>
        </p:txBody>
      </p:sp>
      <p:sp>
        <p:nvSpPr>
          <p:cNvPr id="4" name="Slide Number Placeholder 3"/>
          <p:cNvSpPr>
            <a:spLocks noGrp="1"/>
          </p:cNvSpPr>
          <p:nvPr>
            <p:ph type="sldNum" sz="quarter" idx="5"/>
          </p:nvPr>
        </p:nvSpPr>
        <p:spPr/>
        <p:txBody>
          <a:bodyPr/>
          <a:lstStyle/>
          <a:p>
            <a:fld id="{2232E78E-1869-4F0E-BF00-88200A596983}" type="slidenum">
              <a:rPr lang="en-GB" smtClean="0"/>
              <a:t>4</a:t>
            </a:fld>
            <a:endParaRPr lang="en-GB"/>
          </a:p>
        </p:txBody>
      </p:sp>
    </p:spTree>
    <p:extLst>
      <p:ext uri="{BB962C8B-B14F-4D97-AF65-F5344CB8AC3E}">
        <p14:creationId xmlns:p14="http://schemas.microsoft.com/office/powerpoint/2010/main" val="6331898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81DDB8-C946-4016-A822-C46DDCD62C0B}" type="slidenum">
              <a:rPr lang="en-GB" smtClean="0"/>
              <a:t>40</a:t>
            </a:fld>
            <a:endParaRPr lang="en-GB"/>
          </a:p>
        </p:txBody>
      </p:sp>
    </p:spTree>
    <p:extLst>
      <p:ext uri="{BB962C8B-B14F-4D97-AF65-F5344CB8AC3E}">
        <p14:creationId xmlns:p14="http://schemas.microsoft.com/office/powerpoint/2010/main" val="275149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81DDB8-C946-4016-A822-C46DDCD62C0B}" type="slidenum">
              <a:rPr lang="en-GB" smtClean="0"/>
              <a:t>5</a:t>
            </a:fld>
            <a:endParaRPr lang="en-GB"/>
          </a:p>
        </p:txBody>
      </p:sp>
    </p:spTree>
    <p:extLst>
      <p:ext uri="{BB962C8B-B14F-4D97-AF65-F5344CB8AC3E}">
        <p14:creationId xmlns:p14="http://schemas.microsoft.com/office/powerpoint/2010/main" val="3603017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81DDB8-C946-4016-A822-C46DDCD62C0B}" type="slidenum">
              <a:rPr lang="en-GB" smtClean="0"/>
              <a:t>6</a:t>
            </a:fld>
            <a:endParaRPr lang="en-GB"/>
          </a:p>
        </p:txBody>
      </p:sp>
    </p:spTree>
    <p:extLst>
      <p:ext uri="{BB962C8B-B14F-4D97-AF65-F5344CB8AC3E}">
        <p14:creationId xmlns:p14="http://schemas.microsoft.com/office/powerpoint/2010/main" val="244017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81DDB8-C946-4016-A822-C46DDCD62C0B}" type="slidenum">
              <a:rPr lang="en-GB" smtClean="0"/>
              <a:t>7</a:t>
            </a:fld>
            <a:endParaRPr lang="en-GB"/>
          </a:p>
        </p:txBody>
      </p:sp>
    </p:spTree>
    <p:extLst>
      <p:ext uri="{BB962C8B-B14F-4D97-AF65-F5344CB8AC3E}">
        <p14:creationId xmlns:p14="http://schemas.microsoft.com/office/powerpoint/2010/main" val="2890009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session we will consider how we actively plan to enable those experiencing disadvantage to access text within our subject at secondary and across all subjects at primary</a:t>
            </a:r>
          </a:p>
        </p:txBody>
      </p:sp>
      <p:sp>
        <p:nvSpPr>
          <p:cNvPr id="4" name="Slide Number Placeholder 3"/>
          <p:cNvSpPr>
            <a:spLocks noGrp="1"/>
          </p:cNvSpPr>
          <p:nvPr>
            <p:ph type="sldNum" sz="quarter" idx="5"/>
          </p:nvPr>
        </p:nvSpPr>
        <p:spPr/>
        <p:txBody>
          <a:bodyPr/>
          <a:lstStyle/>
          <a:p>
            <a:fld id="{F081DDB8-C946-4016-A822-C46DDCD62C0B}" type="slidenum">
              <a:rPr lang="en-GB" smtClean="0"/>
              <a:t>8</a:t>
            </a:fld>
            <a:endParaRPr lang="en-GB"/>
          </a:p>
        </p:txBody>
      </p:sp>
    </p:spTree>
    <p:extLst>
      <p:ext uri="{BB962C8B-B14F-4D97-AF65-F5344CB8AC3E}">
        <p14:creationId xmlns:p14="http://schemas.microsoft.com/office/powerpoint/2010/main" val="424081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81DDB8-C946-4016-A822-C46DDCD62C0B}" type="slidenum">
              <a:rPr lang="en-GB" smtClean="0"/>
              <a:t>9</a:t>
            </a:fld>
            <a:endParaRPr lang="en-GB"/>
          </a:p>
        </p:txBody>
      </p:sp>
    </p:spTree>
    <p:extLst>
      <p:ext uri="{BB962C8B-B14F-4D97-AF65-F5344CB8AC3E}">
        <p14:creationId xmlns:p14="http://schemas.microsoft.com/office/powerpoint/2010/main" val="1456787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98B5846-F097-44CA-BA4D-ED4F277C06A7}"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37810-2357-46DA-8AA8-92D5B9FB80A8}" type="slidenum">
              <a:rPr lang="en-GB" smtClean="0"/>
              <a:t>‹#›</a:t>
            </a:fld>
            <a:endParaRPr lang="en-GB"/>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355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8B5846-F097-44CA-BA4D-ED4F277C06A7}"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37810-2357-46DA-8AA8-92D5B9FB80A8}" type="slidenum">
              <a:rPr lang="en-GB" smtClean="0"/>
              <a:t>‹#›</a:t>
            </a:fld>
            <a:endParaRPr lang="en-GB"/>
          </a:p>
        </p:txBody>
      </p:sp>
    </p:spTree>
    <p:extLst>
      <p:ext uri="{BB962C8B-B14F-4D97-AF65-F5344CB8AC3E}">
        <p14:creationId xmlns:p14="http://schemas.microsoft.com/office/powerpoint/2010/main" val="57733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8B5846-F097-44CA-BA4D-ED4F277C06A7}"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37810-2357-46DA-8AA8-92D5B9FB80A8}" type="slidenum">
              <a:rPr lang="en-GB" smtClean="0"/>
              <a:t>‹#›</a:t>
            </a:fld>
            <a:endParaRPr lang="en-GB"/>
          </a:p>
        </p:txBody>
      </p:sp>
    </p:spTree>
    <p:extLst>
      <p:ext uri="{BB962C8B-B14F-4D97-AF65-F5344CB8AC3E}">
        <p14:creationId xmlns:p14="http://schemas.microsoft.com/office/powerpoint/2010/main" val="186000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8B5846-F097-44CA-BA4D-ED4F277C06A7}"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37810-2357-46DA-8AA8-92D5B9FB80A8}" type="slidenum">
              <a:rPr lang="en-GB" smtClean="0"/>
              <a:t>‹#›</a:t>
            </a:fld>
            <a:endParaRPr lang="en-GB"/>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7856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8B5846-F097-44CA-BA4D-ED4F277C06A7}"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37810-2357-46DA-8AA8-92D5B9FB80A8}" type="slidenum">
              <a:rPr lang="en-GB" smtClean="0"/>
              <a:t>‹#›</a:t>
            </a:fld>
            <a:endParaRPr lang="en-GB"/>
          </a:p>
        </p:txBody>
      </p:sp>
    </p:spTree>
    <p:extLst>
      <p:ext uri="{BB962C8B-B14F-4D97-AF65-F5344CB8AC3E}">
        <p14:creationId xmlns:p14="http://schemas.microsoft.com/office/powerpoint/2010/main" val="1808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98B5846-F097-44CA-BA4D-ED4F277C06A7}" type="datetimeFigureOut">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37810-2357-46DA-8AA8-92D5B9FB80A8}" type="slidenum">
              <a:rPr lang="en-GB" smtClean="0"/>
              <a:t>‹#›</a:t>
            </a:fld>
            <a:endParaRPr lang="en-GB"/>
          </a:p>
        </p:txBody>
      </p:sp>
    </p:spTree>
    <p:extLst>
      <p:ext uri="{BB962C8B-B14F-4D97-AF65-F5344CB8AC3E}">
        <p14:creationId xmlns:p14="http://schemas.microsoft.com/office/powerpoint/2010/main" val="343238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98B5846-F097-44CA-BA4D-ED4F277C06A7}" type="datetimeFigureOut">
              <a:rPr lang="en-GB" smtClean="0"/>
              <a:t>01/11/2021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E37810-2357-46DA-8AA8-92D5B9FB80A8}" type="slidenum">
              <a:rPr lang="en-GB" smtClean="0"/>
              <a:t>‹#›</a:t>
            </a:fld>
            <a:endParaRPr lang="en-GB"/>
          </a:p>
        </p:txBody>
      </p:sp>
    </p:spTree>
    <p:extLst>
      <p:ext uri="{BB962C8B-B14F-4D97-AF65-F5344CB8AC3E}">
        <p14:creationId xmlns:p14="http://schemas.microsoft.com/office/powerpoint/2010/main" val="2542194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98B5846-F097-44CA-BA4D-ED4F277C06A7}" type="datetimeFigureOut">
              <a:rPr lang="en-GB" smtClean="0"/>
              <a:t>01/11/2021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E37810-2357-46DA-8AA8-92D5B9FB80A8}" type="slidenum">
              <a:rPr lang="en-GB" smtClean="0"/>
              <a:t>‹#›</a:t>
            </a:fld>
            <a:endParaRPr lang="en-GB"/>
          </a:p>
        </p:txBody>
      </p:sp>
    </p:spTree>
    <p:extLst>
      <p:ext uri="{BB962C8B-B14F-4D97-AF65-F5344CB8AC3E}">
        <p14:creationId xmlns:p14="http://schemas.microsoft.com/office/powerpoint/2010/main" val="385663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8B5846-F097-44CA-BA4D-ED4F277C06A7}" type="datetimeFigureOut">
              <a:rPr lang="en-GB" smtClean="0"/>
              <a:t>01/11/2021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E37810-2357-46DA-8AA8-92D5B9FB80A8}" type="slidenum">
              <a:rPr lang="en-GB" smtClean="0"/>
              <a:t>‹#›</a:t>
            </a:fld>
            <a:endParaRPr lang="en-GB"/>
          </a:p>
        </p:txBody>
      </p:sp>
    </p:spTree>
    <p:extLst>
      <p:ext uri="{BB962C8B-B14F-4D97-AF65-F5344CB8AC3E}">
        <p14:creationId xmlns:p14="http://schemas.microsoft.com/office/powerpoint/2010/main" val="266583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8B5846-F097-44CA-BA4D-ED4F277C06A7}" type="datetimeFigureOut">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37810-2357-46DA-8AA8-92D5B9FB80A8}" type="slidenum">
              <a:rPr lang="en-GB" smtClean="0"/>
              <a:t>‹#›</a:t>
            </a:fld>
            <a:endParaRPr lang="en-GB"/>
          </a:p>
        </p:txBody>
      </p:sp>
    </p:spTree>
    <p:extLst>
      <p:ext uri="{BB962C8B-B14F-4D97-AF65-F5344CB8AC3E}">
        <p14:creationId xmlns:p14="http://schemas.microsoft.com/office/powerpoint/2010/main" val="3506030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8B5846-F097-44CA-BA4D-ED4F277C06A7}" type="datetimeFigureOut">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37810-2357-46DA-8AA8-92D5B9FB80A8}" type="slidenum">
              <a:rPr lang="en-GB" smtClean="0"/>
              <a:t>‹#›</a:t>
            </a:fld>
            <a:endParaRPr lang="en-GB"/>
          </a:p>
        </p:txBody>
      </p:sp>
    </p:spTree>
    <p:extLst>
      <p:ext uri="{BB962C8B-B14F-4D97-AF65-F5344CB8AC3E}">
        <p14:creationId xmlns:p14="http://schemas.microsoft.com/office/powerpoint/2010/main" val="2154146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B5846-F097-44CA-BA4D-ED4F277C06A7}" type="datetimeFigureOut">
              <a:rPr lang="en-GB" smtClean="0"/>
              <a:t>01/11/2021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37810-2357-46DA-8AA8-92D5B9FB80A8}" type="slidenum">
              <a:rPr lang="en-GB" smtClean="0"/>
              <a:t>‹#›</a:t>
            </a:fld>
            <a:endParaRPr lang="en-GB"/>
          </a:p>
        </p:txBody>
      </p:sp>
    </p:spTree>
    <p:extLst>
      <p:ext uri="{BB962C8B-B14F-4D97-AF65-F5344CB8AC3E}">
        <p14:creationId xmlns:p14="http://schemas.microsoft.com/office/powerpoint/2010/main" val="736202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e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5"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24" Type="http://schemas.openxmlformats.org/officeDocument/2006/relationships/image" Target="../media/image24.png"/><Relationship Id="rId5" Type="http://schemas.openxmlformats.org/officeDocument/2006/relationships/image" Target="../media/image5.jpeg"/><Relationship Id="rId15" Type="http://schemas.openxmlformats.org/officeDocument/2006/relationships/image" Target="../media/image15.jpeg"/><Relationship Id="rId23" Type="http://schemas.openxmlformats.org/officeDocument/2006/relationships/image" Target="../media/image23.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ec-ed.co.uk/best-practice/every-teacher-is-a-teacher-of-literacy-teaching-literacy-across-the-curriculum-part-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v6xONQ4iZWg?start=190" TargetMode="Externa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v6xONQ4iZWg?start=330" TargetMode="Externa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v6xONQ4iZWg?start=410" TargetMode="Externa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https://www.youtube.com/embed/v6xONQ4iZWg?start=555" TargetMode="Externa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v6xONQ4iZWg?start=635" TargetMode="Externa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v6xONQ4iZWg?start=1167" TargetMode="Externa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https://www.youtube.com/embed/PdBVho7CszU?start=20" TargetMode="Externa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ideo" Target="https://www.youtube.com/embed/PdBVho7CszU?start=370" TargetMode="Externa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ideo" Target="https://www.youtube.com/embed/PdBVho7CszU?start=460" TargetMode="Externa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ideo" Target="https://www.youtube.com/embed/PdBVho7CszU?start=682" TargetMode="Externa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https://www.youtube.com/embed/PdBVho7CszU?start=880" TargetMode="Externa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ideo" Target="https://www.youtube.com/embed/PdBVho7CszU?start=980" TargetMode="Externa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ideo" Target="https://www.youtube.com/embed/PdBVho7CszU?start=1075" TargetMode="Externa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ideo" Target="https://www.youtube.com/embed/PdBVho7CszU?start=1124" TargetMode="Externa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p:cNvSpPr txBox="1">
            <a:spLocks/>
          </p:cNvSpPr>
          <p:nvPr/>
        </p:nvSpPr>
        <p:spPr>
          <a:xfrm>
            <a:off x="219500" y="215052"/>
            <a:ext cx="11595982" cy="66429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3900" b="1" dirty="0">
                <a:solidFill>
                  <a:srgbClr val="660033"/>
                </a:solidFill>
              </a:rPr>
              <a:t>Through the eyes of our learners</a:t>
            </a:r>
          </a:p>
          <a:p>
            <a:pPr marL="0" indent="0" algn="ctr">
              <a:buFont typeface="Arial" panose="020B0604020202020204" pitchFamily="34" charset="0"/>
              <a:buNone/>
            </a:pPr>
            <a:endParaRPr lang="en-GB" b="1" dirty="0">
              <a:solidFill>
                <a:srgbClr val="660033"/>
              </a:solidFill>
            </a:endParaRPr>
          </a:p>
          <a:p>
            <a:pPr marL="0" indent="0" algn="ctr">
              <a:buFont typeface="Arial" panose="020B0604020202020204" pitchFamily="34" charset="0"/>
              <a:buNone/>
            </a:pPr>
            <a:endParaRPr lang="en-GB" b="1" dirty="0">
              <a:solidFill>
                <a:srgbClr val="660033"/>
              </a:solidFill>
            </a:endParaRPr>
          </a:p>
          <a:p>
            <a:pPr marL="0" indent="0" algn="ctr">
              <a:buFont typeface="Arial" panose="020B0604020202020204" pitchFamily="34" charset="0"/>
              <a:buNone/>
            </a:pPr>
            <a:endParaRPr lang="en-GB" b="1" dirty="0">
              <a:solidFill>
                <a:srgbClr val="660033"/>
              </a:solidFill>
            </a:endParaRPr>
          </a:p>
          <a:p>
            <a:pPr marL="0" indent="0" algn="ctr">
              <a:buFont typeface="Arial" panose="020B0604020202020204" pitchFamily="34" charset="0"/>
              <a:buNone/>
            </a:pPr>
            <a:endParaRPr lang="en-GB" b="1" dirty="0">
              <a:solidFill>
                <a:srgbClr val="660033"/>
              </a:solidFill>
            </a:endParaRPr>
          </a:p>
          <a:p>
            <a:pPr marL="0" indent="0" algn="ctr">
              <a:buFont typeface="Arial" panose="020B0604020202020204" pitchFamily="34" charset="0"/>
              <a:buNone/>
            </a:pPr>
            <a:endParaRPr lang="en-GB" b="1" dirty="0">
              <a:solidFill>
                <a:srgbClr val="660033"/>
              </a:solidFill>
            </a:endParaRPr>
          </a:p>
          <a:p>
            <a:pPr marL="0" indent="0" algn="ctr">
              <a:buFont typeface="Arial" panose="020B0604020202020204" pitchFamily="34" charset="0"/>
              <a:buNone/>
            </a:pPr>
            <a:endParaRPr lang="en-GB" b="1" dirty="0">
              <a:solidFill>
                <a:srgbClr val="660033"/>
              </a:solidFill>
            </a:endParaRPr>
          </a:p>
          <a:p>
            <a:pPr marL="0" indent="0" algn="ctr">
              <a:buFont typeface="Arial" panose="020B0604020202020204" pitchFamily="34" charset="0"/>
              <a:buNone/>
            </a:pPr>
            <a:endParaRPr lang="en-GB" b="1" dirty="0">
              <a:solidFill>
                <a:srgbClr val="660033"/>
              </a:solidFill>
            </a:endParaRPr>
          </a:p>
          <a:p>
            <a:pPr marL="0" indent="0" algn="ctr">
              <a:buFont typeface="Arial" panose="020B0604020202020204" pitchFamily="34" charset="0"/>
              <a:buNone/>
            </a:pPr>
            <a:endParaRPr lang="en-GB" b="1" dirty="0">
              <a:solidFill>
                <a:srgbClr val="660033"/>
              </a:solidFill>
            </a:endParaRPr>
          </a:p>
          <a:p>
            <a:pPr marL="0" indent="0" algn="ctr">
              <a:buFont typeface="Arial" panose="020B0604020202020204" pitchFamily="34" charset="0"/>
              <a:buNone/>
            </a:pPr>
            <a:endParaRPr lang="en-GB" b="1" dirty="0">
              <a:solidFill>
                <a:srgbClr val="660033"/>
              </a:solidFill>
            </a:endParaRPr>
          </a:p>
          <a:p>
            <a:pPr marL="0" indent="0" algn="ctr">
              <a:buFont typeface="Arial" panose="020B0604020202020204" pitchFamily="34" charset="0"/>
              <a:buNone/>
            </a:pPr>
            <a:endParaRPr lang="en-GB" sz="2400" b="1" i="1" dirty="0">
              <a:solidFill>
                <a:srgbClr val="660033"/>
              </a:solidFill>
            </a:endParaRPr>
          </a:p>
          <a:p>
            <a:pPr marL="0" indent="0" algn="ctr">
              <a:buFont typeface="Arial" panose="020B0604020202020204" pitchFamily="34" charset="0"/>
              <a:buNone/>
            </a:pPr>
            <a:r>
              <a:rPr lang="en-GB" sz="2400" b="1" i="1" dirty="0">
                <a:solidFill>
                  <a:srgbClr val="660033"/>
                </a:solidFill>
              </a:rPr>
              <a:t>“It’s easy to forget that there’s really only one person who gets a holistic view of a child’s education, and that is the child.” </a:t>
            </a:r>
            <a:r>
              <a:rPr lang="en-GB" sz="2400" b="1" dirty="0">
                <a:solidFill>
                  <a:srgbClr val="660033"/>
                </a:solidFill>
              </a:rPr>
              <a:t>TES editorial 8th November 2019</a:t>
            </a:r>
          </a:p>
          <a:p>
            <a:pPr marL="0" indent="0" algn="ctr">
              <a:buFont typeface="Arial" panose="020B0604020202020204" pitchFamily="34" charset="0"/>
              <a:buNone/>
            </a:pPr>
            <a:endParaRPr lang="en-GB" b="1" dirty="0">
              <a:solidFill>
                <a:srgbClr val="660033"/>
              </a:solidFill>
            </a:endParaRPr>
          </a:p>
          <a:p>
            <a:pPr marL="0" indent="0" algn="ctr">
              <a:buFont typeface="Arial" panose="020B0604020202020204" pitchFamily="34" charset="0"/>
              <a:buNone/>
            </a:pPr>
            <a:endParaRPr lang="en-GB" b="1" dirty="0">
              <a:solidFill>
                <a:srgbClr val="660033"/>
              </a:solidFill>
            </a:endParaRPr>
          </a:p>
          <a:p>
            <a:pPr marL="0" indent="0" algn="ctr">
              <a:buFont typeface="Arial" panose="020B0604020202020204" pitchFamily="34" charset="0"/>
              <a:buNone/>
            </a:pPr>
            <a:endParaRPr lang="en-GB" b="1" dirty="0">
              <a:solidFill>
                <a:srgbClr val="660033"/>
              </a:solidFill>
            </a:endParaRPr>
          </a:p>
          <a:p>
            <a:pPr marL="0" indent="0" algn="ctr">
              <a:buFont typeface="Arial" panose="020B0604020202020204" pitchFamily="34" charset="0"/>
              <a:buNone/>
            </a:pPr>
            <a:endParaRPr lang="en-GB" b="1" dirty="0">
              <a:solidFill>
                <a:srgbClr val="660033"/>
              </a:solidFill>
            </a:endParaRPr>
          </a:p>
          <a:p>
            <a:pPr marL="0" indent="0" algn="ctr">
              <a:buFont typeface="Arial" panose="020B0604020202020204" pitchFamily="34" charset="0"/>
              <a:buNone/>
            </a:pPr>
            <a:endParaRPr lang="en-GB" b="1" dirty="0">
              <a:solidFill>
                <a:srgbClr val="660033"/>
              </a:solidFill>
            </a:endParaRPr>
          </a:p>
          <a:p>
            <a:pPr marL="0" indent="0" algn="ctr">
              <a:buFont typeface="Arial" panose="020B0604020202020204" pitchFamily="34" charset="0"/>
              <a:buNone/>
            </a:pPr>
            <a:endParaRPr lang="en-GB" b="1" dirty="0">
              <a:solidFill>
                <a:srgbClr val="660033"/>
              </a:solidFill>
            </a:endParaRPr>
          </a:p>
          <a:p>
            <a:pPr marL="0" indent="0" algn="ctr">
              <a:buFont typeface="Arial" panose="020B0604020202020204" pitchFamily="34" charset="0"/>
              <a:buNone/>
            </a:pPr>
            <a:endParaRPr lang="en-GB" b="1" dirty="0">
              <a:solidFill>
                <a:srgbClr val="660033"/>
              </a:solidFill>
            </a:endParaRPr>
          </a:p>
          <a:p>
            <a:pPr marL="0" indent="0" algn="ctr">
              <a:buFont typeface="Arial" panose="020B0604020202020204" pitchFamily="34" charset="0"/>
              <a:buNone/>
            </a:pPr>
            <a:endParaRPr lang="en-GB" b="1" dirty="0">
              <a:solidFill>
                <a:srgbClr val="660033"/>
              </a:solidFill>
            </a:endParaRP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604" y="2248480"/>
            <a:ext cx="1503050" cy="100203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08093" y="834520"/>
            <a:ext cx="1725958" cy="1151218"/>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2641" y="2214297"/>
            <a:ext cx="2491243" cy="972911"/>
          </a:xfrm>
          <a:prstGeom prst="rect">
            <a:avLst/>
          </a:prstGeom>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5457" y="4735826"/>
            <a:ext cx="1540210" cy="1091606"/>
          </a:xfrm>
          <a:prstGeom prst="rect">
            <a:avLst/>
          </a:prstGeom>
        </p:spPr>
      </p:pic>
      <p:pic>
        <p:nvPicPr>
          <p:cNvPr id="9" name="Picture 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38052" y="3388298"/>
            <a:ext cx="2151345" cy="1177151"/>
          </a:xfrm>
          <a:prstGeom prst="rect">
            <a:avLst/>
          </a:prstGeom>
        </p:spPr>
      </p:pic>
      <p:pic>
        <p:nvPicPr>
          <p:cNvPr id="10" name="Picture 9"/>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550861" y="3495791"/>
            <a:ext cx="2040421" cy="1062489"/>
          </a:xfrm>
          <a:prstGeom prst="rect">
            <a:avLst/>
          </a:prstGeom>
        </p:spPr>
      </p:pic>
      <p:pic>
        <p:nvPicPr>
          <p:cNvPr id="11" name="Picture 10"/>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376226" y="4887347"/>
            <a:ext cx="1450737" cy="955144"/>
          </a:xfrm>
          <a:prstGeom prst="rect">
            <a:avLst/>
          </a:prstGeom>
        </p:spPr>
      </p:pic>
      <p:pic>
        <p:nvPicPr>
          <p:cNvPr id="12" name="Picture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23660" y="4770001"/>
            <a:ext cx="1584819" cy="1057431"/>
          </a:xfrm>
          <a:prstGeom prst="rect">
            <a:avLst/>
          </a:prstGeom>
        </p:spPr>
      </p:pic>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385686" y="869132"/>
            <a:ext cx="1634557" cy="1090161"/>
          </a:xfrm>
          <a:prstGeom prst="rect">
            <a:avLst/>
          </a:prstGeom>
        </p:spPr>
      </p:pic>
      <p:pic>
        <p:nvPicPr>
          <p:cNvPr id="14" name="Picture 13"/>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524572" y="893265"/>
            <a:ext cx="2234982" cy="1092473"/>
          </a:xfrm>
          <a:prstGeom prst="rect">
            <a:avLst/>
          </a:prstGeom>
        </p:spPr>
      </p:pic>
      <p:pic>
        <p:nvPicPr>
          <p:cNvPr id="15" name="Picture 1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143764" y="4750351"/>
            <a:ext cx="1627988" cy="1086075"/>
          </a:xfrm>
          <a:prstGeom prst="rect">
            <a:avLst/>
          </a:prstGeom>
        </p:spPr>
      </p:pic>
      <p:pic>
        <p:nvPicPr>
          <p:cNvPr id="16" name="Picture 1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504558" y="3512783"/>
            <a:ext cx="1634557" cy="1091661"/>
          </a:xfrm>
          <a:prstGeom prst="rect">
            <a:avLst/>
          </a:prstGeom>
        </p:spPr>
      </p:pic>
      <p:pic>
        <p:nvPicPr>
          <p:cNvPr id="17" name="Picture 1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095208" y="836412"/>
            <a:ext cx="1726022" cy="1151218"/>
          </a:xfrm>
          <a:prstGeom prst="rect">
            <a:avLst/>
          </a:prstGeom>
        </p:spPr>
      </p:pic>
      <p:pic>
        <p:nvPicPr>
          <p:cNvPr id="18" name="Picture 1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9693044" y="4877054"/>
            <a:ext cx="1944564" cy="975730"/>
          </a:xfrm>
          <a:prstGeom prst="rect">
            <a:avLst/>
          </a:prstGeom>
        </p:spPr>
      </p:pic>
      <p:pic>
        <p:nvPicPr>
          <p:cNvPr id="19" name="Picture 18"/>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258708" y="2248480"/>
            <a:ext cx="1618935" cy="1079290"/>
          </a:xfrm>
          <a:prstGeom prst="rect">
            <a:avLst/>
          </a:prstGeom>
        </p:spPr>
      </p:pic>
      <p:pic>
        <p:nvPicPr>
          <p:cNvPr id="20" name="Picture 19"/>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flipH="1">
            <a:off x="3392608" y="2161717"/>
            <a:ext cx="1744045" cy="1056274"/>
          </a:xfrm>
          <a:prstGeom prst="rect">
            <a:avLst/>
          </a:prstGeom>
        </p:spPr>
      </p:pic>
      <p:pic>
        <p:nvPicPr>
          <p:cNvPr id="21" name="Picture 20"/>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7856092" y="4787163"/>
            <a:ext cx="1429960" cy="1064744"/>
          </a:xfrm>
          <a:prstGeom prst="rect">
            <a:avLst/>
          </a:prstGeom>
        </p:spPr>
      </p:pic>
      <p:pic>
        <p:nvPicPr>
          <p:cNvPr id="22" name="Picture 21"/>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28345" y="869132"/>
            <a:ext cx="1643915" cy="1095384"/>
          </a:xfrm>
          <a:prstGeom prst="rect">
            <a:avLst/>
          </a:prstGeom>
        </p:spPr>
      </p:pic>
      <p:pic>
        <p:nvPicPr>
          <p:cNvPr id="23" name="Picture 22"/>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0070318" y="3441215"/>
            <a:ext cx="1775802" cy="1183868"/>
          </a:xfrm>
          <a:prstGeom prst="rect">
            <a:avLst/>
          </a:prstGeom>
        </p:spPr>
      </p:pic>
      <p:pic>
        <p:nvPicPr>
          <p:cNvPr id="24" name="Picture 23"/>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2848584" y="3410298"/>
            <a:ext cx="1956757" cy="1162307"/>
          </a:xfrm>
          <a:prstGeom prst="rect">
            <a:avLst/>
          </a:prstGeom>
        </p:spPr>
      </p:pic>
      <p:pic>
        <p:nvPicPr>
          <p:cNvPr id="25" name="Picture 24"/>
          <p:cNvPicPr>
            <a:picLocks noChangeAspect="1"/>
          </p:cNvPicPr>
          <p:nvPr/>
        </p:nvPicPr>
        <p:blipFill rotWithShape="1">
          <a:blip r:embed="rId23" cstate="email">
            <a:extLst>
              <a:ext uri="{28A0092B-C50C-407E-A947-70E740481C1C}">
                <a14:useLocalDpi xmlns:a14="http://schemas.microsoft.com/office/drawing/2010/main"/>
              </a:ext>
            </a:extLst>
          </a:blip>
          <a:srcRect/>
          <a:stretch/>
        </p:blipFill>
        <p:spPr>
          <a:xfrm>
            <a:off x="9322378" y="2174606"/>
            <a:ext cx="2236504" cy="1146443"/>
          </a:xfrm>
          <a:prstGeom prst="rect">
            <a:avLst/>
          </a:prstGeom>
        </p:spPr>
      </p:pic>
      <p:pic>
        <p:nvPicPr>
          <p:cNvPr id="27" name="Picture 26"/>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19500" y="121130"/>
            <a:ext cx="1387627" cy="619337"/>
          </a:xfrm>
          <a:prstGeom prst="rect">
            <a:avLst/>
          </a:prstGeom>
        </p:spPr>
      </p:pic>
      <p:pic>
        <p:nvPicPr>
          <p:cNvPr id="28" name="Picture 27"/>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0112874" y="215052"/>
            <a:ext cx="1702608" cy="525415"/>
          </a:xfrm>
          <a:prstGeom prst="rect">
            <a:avLst/>
          </a:prstGeom>
        </p:spPr>
      </p:pic>
      <p:sp>
        <p:nvSpPr>
          <p:cNvPr id="29" name="Slide Number Placeholder 11">
            <a:extLst>
              <a:ext uri="{FF2B5EF4-FFF2-40B4-BE49-F238E27FC236}">
                <a16:creationId xmlns:a16="http://schemas.microsoft.com/office/drawing/2014/main" id="{D04503A2-3F24-439C-8CDB-B67741B29636}"/>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a:t>
            </a:r>
            <a:r>
              <a:rPr lang="en-GB" sz="1600" b="1" dirty="0">
                <a:solidFill>
                  <a:schemeClr val="tx1"/>
                </a:solidFill>
                <a:latin typeface="Calibri" panose="020F0502020204030204"/>
              </a:rPr>
              <a:t> 1</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920907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6CE39DF-AC41-41CC-A5FC-E01556D8FE60}"/>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 9</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E794633D-78E5-4C17-ADF5-2DD75A45003A}"/>
              </a:ext>
            </a:extLst>
          </p:cNvPr>
          <p:cNvSpPr/>
          <p:nvPr/>
        </p:nvSpPr>
        <p:spPr>
          <a:xfrm>
            <a:off x="423862" y="1296987"/>
            <a:ext cx="11415713" cy="923924"/>
          </a:xfrm>
          <a:prstGeom prst="roundRect">
            <a:avLst/>
          </a:prstGeom>
          <a:solidFill>
            <a:srgbClr val="B57B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a:p>
            <a:pPr algn="ctr"/>
            <a:r>
              <a:rPr lang="en-GB" sz="3200" dirty="0"/>
              <a:t>Reading: the complexity of the process</a:t>
            </a:r>
          </a:p>
          <a:p>
            <a:pPr algn="ctr"/>
            <a:r>
              <a:rPr lang="en-GB" sz="3200" dirty="0"/>
              <a:t> </a:t>
            </a:r>
          </a:p>
        </p:txBody>
      </p:sp>
      <p:sp>
        <p:nvSpPr>
          <p:cNvPr id="7" name="Rectangle: Rounded Corners 6">
            <a:extLst>
              <a:ext uri="{FF2B5EF4-FFF2-40B4-BE49-F238E27FC236}">
                <a16:creationId xmlns:a16="http://schemas.microsoft.com/office/drawing/2014/main" id="{FB758109-69F9-4FDD-965E-FA8861AEE407}"/>
              </a:ext>
            </a:extLst>
          </p:cNvPr>
          <p:cNvSpPr/>
          <p:nvPr/>
        </p:nvSpPr>
        <p:spPr>
          <a:xfrm>
            <a:off x="423861" y="2443164"/>
            <a:ext cx="11415713" cy="923924"/>
          </a:xfrm>
          <a:prstGeom prst="round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Reading: the barriers to access</a:t>
            </a:r>
            <a:endParaRPr lang="en-GB" sz="3200" dirty="0"/>
          </a:p>
        </p:txBody>
      </p:sp>
      <p:sp>
        <p:nvSpPr>
          <p:cNvPr id="8" name="Rectangle: Rounded Corners 7">
            <a:extLst>
              <a:ext uri="{FF2B5EF4-FFF2-40B4-BE49-F238E27FC236}">
                <a16:creationId xmlns:a16="http://schemas.microsoft.com/office/drawing/2014/main" id="{477504A1-F896-4A17-8E5E-5762443678EA}"/>
              </a:ext>
            </a:extLst>
          </p:cNvPr>
          <p:cNvSpPr/>
          <p:nvPr/>
        </p:nvSpPr>
        <p:spPr>
          <a:xfrm>
            <a:off x="423861" y="3573465"/>
            <a:ext cx="11415713" cy="923924"/>
          </a:xfrm>
          <a:prstGeom prst="round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Reading demands of a school day</a:t>
            </a:r>
            <a:endParaRPr lang="en-GB" sz="3200" dirty="0"/>
          </a:p>
        </p:txBody>
      </p:sp>
      <p:sp>
        <p:nvSpPr>
          <p:cNvPr id="9" name="Rectangle: Rounded Corners 8">
            <a:extLst>
              <a:ext uri="{FF2B5EF4-FFF2-40B4-BE49-F238E27FC236}">
                <a16:creationId xmlns:a16="http://schemas.microsoft.com/office/drawing/2014/main" id="{C462E3C6-600E-4048-AC8C-FF8A9B2AAFFC}"/>
              </a:ext>
            </a:extLst>
          </p:cNvPr>
          <p:cNvSpPr/>
          <p:nvPr/>
        </p:nvSpPr>
        <p:spPr>
          <a:xfrm>
            <a:off x="423861" y="4703766"/>
            <a:ext cx="11415713" cy="923924"/>
          </a:xfrm>
          <a:prstGeom prst="round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Current strategies; what works; what do we need to do?</a:t>
            </a:r>
            <a:endParaRPr lang="en-GB" sz="3200" dirty="0"/>
          </a:p>
        </p:txBody>
      </p:sp>
      <p:sp>
        <p:nvSpPr>
          <p:cNvPr id="10" name="TextBox 9">
            <a:extLst>
              <a:ext uri="{FF2B5EF4-FFF2-40B4-BE49-F238E27FC236}">
                <a16:creationId xmlns:a16="http://schemas.microsoft.com/office/drawing/2014/main" id="{C84A9F4C-6513-435C-B962-C843B50A9805}"/>
              </a:ext>
            </a:extLst>
          </p:cNvPr>
          <p:cNvSpPr txBox="1"/>
          <p:nvPr/>
        </p:nvSpPr>
        <p:spPr>
          <a:xfrm>
            <a:off x="423862" y="364034"/>
            <a:ext cx="113442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7030A0"/>
                </a:solidFill>
                <a:effectLst/>
                <a:uLnTx/>
                <a:uFillTx/>
                <a:latin typeface="Calibri" panose="020F0502020204030204"/>
                <a:ea typeface="+mn-ea"/>
                <a:cs typeface="+mn-cs"/>
              </a:rPr>
              <a:t>Reading requirements and addressing disadvantage</a:t>
            </a:r>
          </a:p>
        </p:txBody>
      </p:sp>
    </p:spTree>
    <p:extLst>
      <p:ext uri="{BB962C8B-B14F-4D97-AF65-F5344CB8AC3E}">
        <p14:creationId xmlns:p14="http://schemas.microsoft.com/office/powerpoint/2010/main" val="1310145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arborough&amp;#39;s Reading Rope: A Groundbreaking Infographic - International  Dyslexia Association">
            <a:extLst>
              <a:ext uri="{FF2B5EF4-FFF2-40B4-BE49-F238E27FC236}">
                <a16:creationId xmlns:a16="http://schemas.microsoft.com/office/drawing/2014/main" id="{17F46E32-F2A7-4621-A8CE-B7CD895556F2}"/>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0" y="1044298"/>
            <a:ext cx="7116417" cy="533731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CFE07BAC-22C0-4D34-8B19-82B017050529}"/>
              </a:ext>
            </a:extLst>
          </p:cNvPr>
          <p:cNvSpPr/>
          <p:nvPr/>
        </p:nvSpPr>
        <p:spPr>
          <a:xfrm>
            <a:off x="703018" y="1690629"/>
            <a:ext cx="2478155" cy="6640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C62C68DD-FB4C-4BCC-954B-5D2B82AA2F71}"/>
              </a:ext>
            </a:extLst>
          </p:cNvPr>
          <p:cNvSpPr/>
          <p:nvPr/>
        </p:nvSpPr>
        <p:spPr>
          <a:xfrm>
            <a:off x="423672" y="4171226"/>
            <a:ext cx="1875994" cy="6640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11">
            <a:extLst>
              <a:ext uri="{FF2B5EF4-FFF2-40B4-BE49-F238E27FC236}">
                <a16:creationId xmlns:a16="http://schemas.microsoft.com/office/drawing/2014/main" id="{DE2C4C89-E83B-4E77-BCD5-0194626A51E6}"/>
              </a:ext>
            </a:extLst>
          </p:cNvPr>
          <p:cNvSpPr>
            <a:spLocks noGrp="1"/>
          </p:cNvSpPr>
          <p:nvPr>
            <p:ph type="sldNum" sz="quarter" idx="12"/>
          </p:nvPr>
        </p:nvSpPr>
        <p:spPr>
          <a:xfrm>
            <a:off x="66675" y="6492875"/>
            <a:ext cx="2743200" cy="365125"/>
          </a:xfrm>
        </p:spPr>
        <p:txBody>
          <a:bodyPr/>
          <a:lstStyle/>
          <a:p>
            <a:pPr algn="l"/>
            <a:r>
              <a:rPr lang="en-GB" sz="1600" b="1" dirty="0">
                <a:solidFill>
                  <a:schemeClr val="tx1"/>
                </a:solidFill>
              </a:rPr>
              <a:t>Slide 10</a:t>
            </a:r>
          </a:p>
        </p:txBody>
      </p:sp>
      <p:sp>
        <p:nvSpPr>
          <p:cNvPr id="5" name="Rectangle 4">
            <a:extLst>
              <a:ext uri="{FF2B5EF4-FFF2-40B4-BE49-F238E27FC236}">
                <a16:creationId xmlns:a16="http://schemas.microsoft.com/office/drawing/2014/main" id="{88D76AF1-2376-4940-88E4-80BA7518CE27}"/>
              </a:ext>
            </a:extLst>
          </p:cNvPr>
          <p:cNvSpPr/>
          <p:nvPr/>
        </p:nvSpPr>
        <p:spPr>
          <a:xfrm>
            <a:off x="423672" y="397967"/>
            <a:ext cx="11344656" cy="646331"/>
          </a:xfrm>
          <a:prstGeom prst="rect">
            <a:avLst/>
          </a:prstGeom>
        </p:spPr>
        <p:txBody>
          <a:bodyPr wrap="square">
            <a:spAutoFit/>
          </a:bodyPr>
          <a:lstStyle/>
          <a:p>
            <a:pPr lvl="0">
              <a:defRPr/>
            </a:pPr>
            <a:r>
              <a:rPr lang="en-GB" sz="3600" dirty="0">
                <a:solidFill>
                  <a:srgbClr val="7030A0"/>
                </a:solidFill>
              </a:rPr>
              <a:t>The Complexity of Reading| </a:t>
            </a:r>
            <a:r>
              <a:rPr lang="en-GB" sz="2800" dirty="0">
                <a:solidFill>
                  <a:srgbClr val="7030A0"/>
                </a:solidFill>
              </a:rPr>
              <a:t>Scarborough’s Reading Rope</a:t>
            </a:r>
          </a:p>
        </p:txBody>
      </p:sp>
      <p:cxnSp>
        <p:nvCxnSpPr>
          <p:cNvPr id="11" name="Straight Connector 10">
            <a:extLst>
              <a:ext uri="{FF2B5EF4-FFF2-40B4-BE49-F238E27FC236}">
                <a16:creationId xmlns:a16="http://schemas.microsoft.com/office/drawing/2014/main" id="{09C83484-5C47-4D1B-BAED-D6AF822F503D}"/>
              </a:ext>
            </a:extLst>
          </p:cNvPr>
          <p:cNvCxnSpPr/>
          <p:nvPr/>
        </p:nvCxnSpPr>
        <p:spPr>
          <a:xfrm flipV="1">
            <a:off x="66675" y="1044298"/>
            <a:ext cx="11911965" cy="5563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1028" name="Picture 4" descr="Dyslexia and the Simple View of Reading – presented by Sir Jim Rose  Commissioned by Helen Arkell and Patoss for The Dyslexia S">
            <a:extLst>
              <a:ext uri="{FF2B5EF4-FFF2-40B4-BE49-F238E27FC236}">
                <a16:creationId xmlns:a16="http://schemas.microsoft.com/office/drawing/2014/main" id="{C6E1FC1E-AB62-4113-BFB3-C1AC5A87479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36065" y="3612703"/>
            <a:ext cx="2785990" cy="20868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Complexities of the Simple View of Reading – Understanding the Science of  Reading">
            <a:extLst>
              <a:ext uri="{FF2B5EF4-FFF2-40B4-BE49-F238E27FC236}">
                <a16:creationId xmlns:a16="http://schemas.microsoft.com/office/drawing/2014/main" id="{22775FD1-E8C9-444F-BBBE-F014785848E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62672" y="1336171"/>
            <a:ext cx="3771447" cy="204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3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en&amp;amp;Hannah on Twitter: &amp;quot;This is such a clear view of reading. @nellkduke  @ILAToday #ILAWebinar… &amp;quot;">
            <a:extLst>
              <a:ext uri="{FF2B5EF4-FFF2-40B4-BE49-F238E27FC236}">
                <a16:creationId xmlns:a16="http://schemas.microsoft.com/office/drawing/2014/main" id="{16C17457-2ECE-455B-B1E5-3AC7D920636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38275" y="997121"/>
            <a:ext cx="8810895" cy="5413883"/>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A945B488-6E3E-4CA3-BE4F-9BB0CF5AEBE4}"/>
              </a:ext>
            </a:extLst>
          </p:cNvPr>
          <p:cNvSpPr/>
          <p:nvPr/>
        </p:nvSpPr>
        <p:spPr>
          <a:xfrm>
            <a:off x="1775791" y="1364974"/>
            <a:ext cx="2133599" cy="9941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lide Number Placeholder 11">
            <a:extLst>
              <a:ext uri="{FF2B5EF4-FFF2-40B4-BE49-F238E27FC236}">
                <a16:creationId xmlns:a16="http://schemas.microsoft.com/office/drawing/2014/main" id="{7CEB82D5-6EF0-4DF6-8D6C-F7092CE9B9F9}"/>
              </a:ext>
            </a:extLst>
          </p:cNvPr>
          <p:cNvSpPr>
            <a:spLocks noGrp="1"/>
          </p:cNvSpPr>
          <p:nvPr>
            <p:ph type="sldNum" sz="quarter" idx="12"/>
          </p:nvPr>
        </p:nvSpPr>
        <p:spPr>
          <a:xfrm>
            <a:off x="66675" y="6492875"/>
            <a:ext cx="2743200" cy="365125"/>
          </a:xfrm>
        </p:spPr>
        <p:txBody>
          <a:bodyPr/>
          <a:lstStyle/>
          <a:p>
            <a:pPr algn="l"/>
            <a:r>
              <a:rPr lang="en-GB" sz="1600" b="1" dirty="0">
                <a:solidFill>
                  <a:schemeClr val="tx1"/>
                </a:solidFill>
              </a:rPr>
              <a:t>Slide 11</a:t>
            </a:r>
          </a:p>
        </p:txBody>
      </p:sp>
      <p:sp>
        <p:nvSpPr>
          <p:cNvPr id="9" name="Rectangle 8">
            <a:extLst>
              <a:ext uri="{FF2B5EF4-FFF2-40B4-BE49-F238E27FC236}">
                <a16:creationId xmlns:a16="http://schemas.microsoft.com/office/drawing/2014/main" id="{A87BF156-EB30-4F6A-985F-13D63A27FBA4}"/>
              </a:ext>
            </a:extLst>
          </p:cNvPr>
          <p:cNvSpPr/>
          <p:nvPr/>
        </p:nvSpPr>
        <p:spPr>
          <a:xfrm>
            <a:off x="423672" y="397967"/>
            <a:ext cx="11344656" cy="646331"/>
          </a:xfrm>
          <a:prstGeom prst="rect">
            <a:avLst/>
          </a:prstGeom>
        </p:spPr>
        <p:txBody>
          <a:bodyPr wrap="square">
            <a:spAutoFit/>
          </a:bodyPr>
          <a:lstStyle/>
          <a:p>
            <a:pPr lvl="0">
              <a:defRPr/>
            </a:pPr>
            <a:r>
              <a:rPr lang="en-GB" sz="3600" dirty="0">
                <a:solidFill>
                  <a:srgbClr val="7030A0"/>
                </a:solidFill>
              </a:rPr>
              <a:t>The Complexity of Reading| </a:t>
            </a:r>
            <a:r>
              <a:rPr lang="en-GB" sz="2800" dirty="0">
                <a:solidFill>
                  <a:srgbClr val="7030A0"/>
                </a:solidFill>
              </a:rPr>
              <a:t>The Active View of Reading</a:t>
            </a:r>
          </a:p>
        </p:txBody>
      </p:sp>
      <p:cxnSp>
        <p:nvCxnSpPr>
          <p:cNvPr id="10" name="Straight Connector 9">
            <a:extLst>
              <a:ext uri="{FF2B5EF4-FFF2-40B4-BE49-F238E27FC236}">
                <a16:creationId xmlns:a16="http://schemas.microsoft.com/office/drawing/2014/main" id="{7D47A373-11C6-4424-9275-4B9CD5372517}"/>
              </a:ext>
            </a:extLst>
          </p:cNvPr>
          <p:cNvCxnSpPr/>
          <p:nvPr/>
        </p:nvCxnSpPr>
        <p:spPr>
          <a:xfrm flipV="1">
            <a:off x="66675" y="1044298"/>
            <a:ext cx="11911965" cy="5563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70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6CE39DF-AC41-41CC-A5FC-E01556D8FE60}"/>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 12</a:t>
            </a:r>
          </a:p>
        </p:txBody>
      </p:sp>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E794633D-78E5-4C17-ADF5-2DD75A45003A}"/>
              </a:ext>
            </a:extLst>
          </p:cNvPr>
          <p:cNvSpPr/>
          <p:nvPr/>
        </p:nvSpPr>
        <p:spPr>
          <a:xfrm>
            <a:off x="423861" y="1296987"/>
            <a:ext cx="11415713" cy="923924"/>
          </a:xfrm>
          <a:prstGeom prst="round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a:p>
            <a:pPr algn="ctr"/>
            <a:r>
              <a:rPr lang="en-GB" sz="3200" dirty="0"/>
              <a:t>Reading: the complexity of the process</a:t>
            </a:r>
          </a:p>
          <a:p>
            <a:pPr algn="ctr"/>
            <a:r>
              <a:rPr lang="en-GB" sz="3200" dirty="0"/>
              <a:t> </a:t>
            </a:r>
          </a:p>
        </p:txBody>
      </p:sp>
      <p:sp>
        <p:nvSpPr>
          <p:cNvPr id="7" name="Rectangle: Rounded Corners 6">
            <a:extLst>
              <a:ext uri="{FF2B5EF4-FFF2-40B4-BE49-F238E27FC236}">
                <a16:creationId xmlns:a16="http://schemas.microsoft.com/office/drawing/2014/main" id="{FB758109-69F9-4FDD-965E-FA8861AEE407}"/>
              </a:ext>
            </a:extLst>
          </p:cNvPr>
          <p:cNvSpPr/>
          <p:nvPr/>
        </p:nvSpPr>
        <p:spPr>
          <a:xfrm>
            <a:off x="423861" y="2443164"/>
            <a:ext cx="11415713" cy="923924"/>
          </a:xfrm>
          <a:prstGeom prst="roundRect">
            <a:avLst/>
          </a:prstGeom>
          <a:solidFill>
            <a:srgbClr val="B57B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Reading: the barriers to access</a:t>
            </a:r>
          </a:p>
        </p:txBody>
      </p:sp>
      <p:sp>
        <p:nvSpPr>
          <p:cNvPr id="8" name="Rectangle: Rounded Corners 7">
            <a:extLst>
              <a:ext uri="{FF2B5EF4-FFF2-40B4-BE49-F238E27FC236}">
                <a16:creationId xmlns:a16="http://schemas.microsoft.com/office/drawing/2014/main" id="{477504A1-F896-4A17-8E5E-5762443678EA}"/>
              </a:ext>
            </a:extLst>
          </p:cNvPr>
          <p:cNvSpPr/>
          <p:nvPr/>
        </p:nvSpPr>
        <p:spPr>
          <a:xfrm>
            <a:off x="423861" y="3573465"/>
            <a:ext cx="11415713" cy="923924"/>
          </a:xfrm>
          <a:prstGeom prst="round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Reading demands of a school day</a:t>
            </a:r>
          </a:p>
        </p:txBody>
      </p:sp>
      <p:sp>
        <p:nvSpPr>
          <p:cNvPr id="9" name="Rectangle: Rounded Corners 8">
            <a:extLst>
              <a:ext uri="{FF2B5EF4-FFF2-40B4-BE49-F238E27FC236}">
                <a16:creationId xmlns:a16="http://schemas.microsoft.com/office/drawing/2014/main" id="{C462E3C6-600E-4048-AC8C-FF8A9B2AAFFC}"/>
              </a:ext>
            </a:extLst>
          </p:cNvPr>
          <p:cNvSpPr/>
          <p:nvPr/>
        </p:nvSpPr>
        <p:spPr>
          <a:xfrm>
            <a:off x="423861" y="4703766"/>
            <a:ext cx="11415713" cy="923924"/>
          </a:xfrm>
          <a:prstGeom prst="round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Current strategies; what works; what do we need to do?</a:t>
            </a:r>
          </a:p>
        </p:txBody>
      </p:sp>
      <p:sp>
        <p:nvSpPr>
          <p:cNvPr id="10" name="TextBox 9">
            <a:extLst>
              <a:ext uri="{FF2B5EF4-FFF2-40B4-BE49-F238E27FC236}">
                <a16:creationId xmlns:a16="http://schemas.microsoft.com/office/drawing/2014/main" id="{AA84D131-930B-454C-9DC7-0136979710AB}"/>
              </a:ext>
            </a:extLst>
          </p:cNvPr>
          <p:cNvSpPr txBox="1"/>
          <p:nvPr/>
        </p:nvSpPr>
        <p:spPr>
          <a:xfrm>
            <a:off x="423862" y="364034"/>
            <a:ext cx="113442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7030A0"/>
                </a:solidFill>
                <a:effectLst/>
                <a:uLnTx/>
                <a:uFillTx/>
                <a:latin typeface="Calibri" panose="020F0502020204030204"/>
                <a:ea typeface="+mn-ea"/>
                <a:cs typeface="+mn-cs"/>
              </a:rPr>
              <a:t>Reading requirements and addressing disadvantage</a:t>
            </a:r>
          </a:p>
        </p:txBody>
      </p:sp>
    </p:spTree>
    <p:extLst>
      <p:ext uri="{BB962C8B-B14F-4D97-AF65-F5344CB8AC3E}">
        <p14:creationId xmlns:p14="http://schemas.microsoft.com/office/powerpoint/2010/main" val="4277389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6CE39DF-AC41-41CC-A5FC-E01556D8FE60}"/>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 </a:t>
            </a:r>
            <a:r>
              <a:rPr lang="en-GB" sz="1600" b="1" dirty="0">
                <a:solidFill>
                  <a:schemeClr val="tx1"/>
                </a:solidFill>
                <a:latin typeface="Calibri" panose="020F0502020204030204"/>
              </a:rPr>
              <a:t>13</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23862"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The Achievement Gap| </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1000 words research</a:t>
            </a:r>
          </a:p>
        </p:txBody>
      </p:sp>
      <p:pic>
        <p:nvPicPr>
          <p:cNvPr id="6" name="Picture 5">
            <a:extLst>
              <a:ext uri="{FF2B5EF4-FFF2-40B4-BE49-F238E27FC236}">
                <a16:creationId xmlns:a16="http://schemas.microsoft.com/office/drawing/2014/main" id="{7CF83ED7-8E11-4077-8DF7-48B101D88758}"/>
              </a:ext>
            </a:extLst>
          </p:cNvPr>
          <p:cNvPicPr>
            <a:picLocks noChangeAspect="1"/>
          </p:cNvPicPr>
          <p:nvPr/>
        </p:nvPicPr>
        <p:blipFill>
          <a:blip r:embed="rId3"/>
          <a:stretch>
            <a:fillRect/>
          </a:stretch>
        </p:blipFill>
        <p:spPr>
          <a:xfrm>
            <a:off x="5084924" y="1486655"/>
            <a:ext cx="6873952" cy="4152145"/>
          </a:xfrm>
          <a:prstGeom prst="rect">
            <a:avLst/>
          </a:prstGeom>
        </p:spPr>
      </p:pic>
      <p:sp>
        <p:nvSpPr>
          <p:cNvPr id="8" name="TextBox 7">
            <a:extLst>
              <a:ext uri="{FF2B5EF4-FFF2-40B4-BE49-F238E27FC236}">
                <a16:creationId xmlns:a16="http://schemas.microsoft.com/office/drawing/2014/main" id="{80B4A903-21E0-427E-A02B-B55CB1BD324C}"/>
              </a:ext>
            </a:extLst>
          </p:cNvPr>
          <p:cNvSpPr txBox="1"/>
          <p:nvPr/>
        </p:nvSpPr>
        <p:spPr>
          <a:xfrm>
            <a:off x="247650" y="1486655"/>
            <a:ext cx="3495675" cy="4154984"/>
          </a:xfrm>
          <a:prstGeom prst="rect">
            <a:avLst/>
          </a:prstGeom>
          <a:noFill/>
        </p:spPr>
        <p:txBody>
          <a:bodyPr wrap="square">
            <a:spAutoFit/>
          </a:bodyPr>
          <a:lstStyle/>
          <a:p>
            <a:pPr marL="0" indent="0">
              <a:buNone/>
            </a:pPr>
            <a:r>
              <a:rPr lang="en-GB" sz="2400" dirty="0">
                <a:solidFill>
                  <a:srgbClr val="7030A0"/>
                </a:solidFill>
              </a:rPr>
              <a:t>A 3 year old from a disadvantaged background knows approximately </a:t>
            </a:r>
            <a:r>
              <a:rPr lang="en-GB" sz="2400" b="1" dirty="0">
                <a:solidFill>
                  <a:srgbClr val="7030A0"/>
                </a:solidFill>
              </a:rPr>
              <a:t>525</a:t>
            </a:r>
            <a:r>
              <a:rPr lang="en-GB" sz="2400" dirty="0">
                <a:solidFill>
                  <a:srgbClr val="7030A0"/>
                </a:solidFill>
              </a:rPr>
              <a:t> words</a:t>
            </a:r>
          </a:p>
          <a:p>
            <a:pPr>
              <a:buFont typeface="Wingdings" panose="05000000000000000000" pitchFamily="2" charset="2"/>
              <a:buChar char="Ø"/>
            </a:pPr>
            <a:endParaRPr lang="en-GB" sz="2400" dirty="0">
              <a:solidFill>
                <a:srgbClr val="7030A0"/>
              </a:solidFill>
            </a:endParaRPr>
          </a:p>
          <a:p>
            <a:pPr marL="0" indent="0">
              <a:buNone/>
            </a:pPr>
            <a:r>
              <a:rPr lang="en-GB" sz="2400" dirty="0">
                <a:solidFill>
                  <a:srgbClr val="7030A0"/>
                </a:solidFill>
              </a:rPr>
              <a:t>&gt; In comparison their 3 year old peers from non-disadvantaged backgrounds know approximately 53% more words (1,116 words) </a:t>
            </a:r>
          </a:p>
        </p:txBody>
      </p:sp>
      <p:sp>
        <p:nvSpPr>
          <p:cNvPr id="9" name="Text Placeholder 3">
            <a:extLst>
              <a:ext uri="{FF2B5EF4-FFF2-40B4-BE49-F238E27FC236}">
                <a16:creationId xmlns:a16="http://schemas.microsoft.com/office/drawing/2014/main" id="{9CD3BAAA-712C-43FF-AD17-5947E3388CF0}"/>
              </a:ext>
            </a:extLst>
          </p:cNvPr>
          <p:cNvSpPr txBox="1">
            <a:spLocks/>
          </p:cNvSpPr>
          <p:nvPr/>
        </p:nvSpPr>
        <p:spPr>
          <a:xfrm>
            <a:off x="5180174" y="5638800"/>
            <a:ext cx="5268751" cy="3770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Graph adapted from Hart, B. &amp; </a:t>
            </a:r>
            <a:r>
              <a:rPr lang="en-GB" sz="1800" dirty="0" err="1"/>
              <a:t>Risley</a:t>
            </a:r>
            <a:r>
              <a:rPr lang="en-GB" sz="1800" dirty="0"/>
              <a:t>, T. R. (1995). Meaningful Difference in the Everyday Experiences of Young Children</a:t>
            </a:r>
          </a:p>
        </p:txBody>
      </p:sp>
    </p:spTree>
    <p:extLst>
      <p:ext uri="{BB962C8B-B14F-4D97-AF65-F5344CB8AC3E}">
        <p14:creationId xmlns:p14="http://schemas.microsoft.com/office/powerpoint/2010/main" val="1101273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6CE39DF-AC41-41CC-A5FC-E01556D8FE60}"/>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 14</a:t>
            </a:r>
          </a:p>
        </p:txBody>
      </p:sp>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23862"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The Matthew Effect| </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Cumulative disadvantage</a:t>
            </a:r>
          </a:p>
        </p:txBody>
      </p:sp>
      <p:sp>
        <p:nvSpPr>
          <p:cNvPr id="8" name="TextBox 7">
            <a:extLst>
              <a:ext uri="{FF2B5EF4-FFF2-40B4-BE49-F238E27FC236}">
                <a16:creationId xmlns:a16="http://schemas.microsoft.com/office/drawing/2014/main" id="{80B4A903-21E0-427E-A02B-B55CB1BD324C}"/>
              </a:ext>
            </a:extLst>
          </p:cNvPr>
          <p:cNvSpPr txBox="1"/>
          <p:nvPr/>
        </p:nvSpPr>
        <p:spPr>
          <a:xfrm>
            <a:off x="323850" y="2391530"/>
            <a:ext cx="3495675" cy="2308324"/>
          </a:xfrm>
          <a:prstGeom prst="rect">
            <a:avLst/>
          </a:prstGeom>
          <a:noFill/>
        </p:spPr>
        <p:txBody>
          <a:bodyPr wrap="square">
            <a:spAutoFit/>
          </a:bodyPr>
          <a:lstStyle/>
          <a:p>
            <a:r>
              <a:rPr lang="en-GB" sz="2400" dirty="0">
                <a:solidFill>
                  <a:srgbClr val="7030A0"/>
                </a:solidFill>
              </a:rPr>
              <a:t>Stanovich (1986) referred to the ‘Matthew Effect’ in education: ‘</a:t>
            </a:r>
            <a:r>
              <a:rPr lang="en-GB" sz="2400" b="1" dirty="0">
                <a:solidFill>
                  <a:srgbClr val="7030A0"/>
                </a:solidFill>
              </a:rPr>
              <a:t>the rich get richer and poor get poorer</a:t>
            </a:r>
            <a:r>
              <a:rPr lang="en-GB" sz="2400" dirty="0">
                <a:solidFill>
                  <a:srgbClr val="7030A0"/>
                </a:solidFill>
              </a:rPr>
              <a:t>.’</a:t>
            </a:r>
          </a:p>
          <a:p>
            <a:pPr marL="0" indent="0">
              <a:buNone/>
            </a:pPr>
            <a:endParaRPr lang="en-GB" sz="2400" dirty="0">
              <a:solidFill>
                <a:srgbClr val="7030A0"/>
              </a:solidFill>
            </a:endParaRPr>
          </a:p>
        </p:txBody>
      </p:sp>
      <p:pic>
        <p:nvPicPr>
          <p:cNvPr id="10" name="Picture 2" descr="What is the 'Matthew effect' when it comes to reading instruction? - Phonic  Books">
            <a:extLst>
              <a:ext uri="{FF2B5EF4-FFF2-40B4-BE49-F238E27FC236}">
                <a16:creationId xmlns:a16="http://schemas.microsoft.com/office/drawing/2014/main" id="{726D1E8A-C929-4AF5-917A-FF390185412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68655" y="1706880"/>
            <a:ext cx="4923095" cy="4356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256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A87A9-C5CA-4214-90DC-5656093CE1C9}"/>
              </a:ext>
            </a:extLst>
          </p:cNvPr>
          <p:cNvSpPr>
            <a:spLocks noGrp="1"/>
          </p:cNvSpPr>
          <p:nvPr>
            <p:ph type="title"/>
          </p:nvPr>
        </p:nvSpPr>
        <p:spPr>
          <a:xfrm>
            <a:off x="838200" y="365125"/>
            <a:ext cx="10515600" cy="622427"/>
          </a:xfrm>
        </p:spPr>
        <p:txBody>
          <a:bodyPr>
            <a:normAutofit fontScale="90000"/>
          </a:bodyPr>
          <a:lstStyle/>
          <a:p>
            <a:r>
              <a:rPr lang="en-GB" dirty="0">
                <a:solidFill>
                  <a:srgbClr val="7030A0"/>
                </a:solidFill>
              </a:rPr>
              <a:t>Barriers to successfully accessing text</a:t>
            </a:r>
          </a:p>
        </p:txBody>
      </p:sp>
      <p:sp>
        <p:nvSpPr>
          <p:cNvPr id="3" name="Content Placeholder 2">
            <a:extLst>
              <a:ext uri="{FF2B5EF4-FFF2-40B4-BE49-F238E27FC236}">
                <a16:creationId xmlns:a16="http://schemas.microsoft.com/office/drawing/2014/main" id="{019DBA24-00C7-4EC7-9AB2-36904FAC4349}"/>
              </a:ext>
            </a:extLst>
          </p:cNvPr>
          <p:cNvSpPr>
            <a:spLocks noGrp="1"/>
          </p:cNvSpPr>
          <p:nvPr>
            <p:ph idx="1"/>
          </p:nvPr>
        </p:nvSpPr>
        <p:spPr>
          <a:xfrm>
            <a:off x="838200" y="1170432"/>
            <a:ext cx="11122152" cy="5006531"/>
          </a:xfrm>
        </p:spPr>
        <p:txBody>
          <a:bodyPr>
            <a:normAutofit fontScale="92500" lnSpcReduction="20000"/>
          </a:bodyPr>
          <a:lstStyle/>
          <a:p>
            <a:pPr marL="0" indent="0">
              <a:buNone/>
            </a:pPr>
            <a:r>
              <a:rPr lang="en-GB" dirty="0"/>
              <a:t>Reading Barrier			Potential Indicator in the classroom</a:t>
            </a:r>
          </a:p>
          <a:p>
            <a:pPr marL="0" indent="0">
              <a:buNone/>
            </a:pPr>
            <a:r>
              <a:rPr lang="en-GB" sz="2000" dirty="0">
                <a:highlight>
                  <a:srgbClr val="FFFF00"/>
                </a:highlight>
              </a:rPr>
              <a:t>Vocabulary</a:t>
            </a:r>
            <a:r>
              <a:rPr lang="en-GB" sz="2000" dirty="0"/>
              <a:t>				uses limited vocabulary in speech and/or writing</a:t>
            </a:r>
          </a:p>
          <a:p>
            <a:pPr marL="0" indent="0">
              <a:buNone/>
            </a:pPr>
            <a:r>
              <a:rPr lang="en-GB" sz="2000" dirty="0">
                <a:highlight>
                  <a:srgbClr val="FFFF00"/>
                </a:highlight>
              </a:rPr>
              <a:t>Background knowledge</a:t>
            </a:r>
            <a:r>
              <a:rPr lang="en-GB" sz="2000" dirty="0"/>
              <a:t>			unable to make links between text and experiences </a:t>
            </a:r>
          </a:p>
          <a:p>
            <a:pPr marL="0" indent="0">
              <a:buNone/>
            </a:pPr>
            <a:r>
              <a:rPr lang="en-GB" sz="2000" dirty="0"/>
              <a:t>Comprehension monitoring			difficulty recognising misconceptions or gaps in their knowledge</a:t>
            </a:r>
          </a:p>
          <a:p>
            <a:pPr marL="0" indent="0">
              <a:buNone/>
            </a:pPr>
            <a:r>
              <a:rPr lang="en-GB" sz="2000" dirty="0"/>
              <a:t>Oral expression				difficulty organising verbal expression and/or limited 						engagement in class talk</a:t>
            </a:r>
          </a:p>
          <a:p>
            <a:pPr marL="0" indent="0">
              <a:buNone/>
            </a:pPr>
            <a:r>
              <a:rPr lang="en-GB" sz="2000" dirty="0"/>
              <a:t>Figurative language			difficulty understanding layers of meaning, metaphors etc</a:t>
            </a:r>
          </a:p>
          <a:p>
            <a:pPr marL="0" indent="0">
              <a:buNone/>
            </a:pPr>
            <a:r>
              <a:rPr lang="en-GB" sz="2000" dirty="0"/>
              <a:t>Narrative skills				difficulty following sequences</a:t>
            </a:r>
          </a:p>
          <a:p>
            <a:pPr marL="0" indent="0">
              <a:buNone/>
            </a:pPr>
            <a:r>
              <a:rPr lang="en-GB" sz="2000" dirty="0"/>
              <a:t>Grammatical development			difficulty following complex sentences</a:t>
            </a:r>
          </a:p>
          <a:p>
            <a:pPr marL="0" indent="0">
              <a:buNone/>
            </a:pPr>
            <a:r>
              <a:rPr lang="en-GB" sz="2000" dirty="0"/>
              <a:t>Verbal reasoning				difficulty identifying words that have a similar or opposite 					meanings</a:t>
            </a:r>
          </a:p>
          <a:p>
            <a:pPr marL="0" indent="0">
              <a:buNone/>
            </a:pPr>
            <a:r>
              <a:rPr lang="en-GB" sz="2000" dirty="0"/>
              <a:t>Inferencing				difficulty making inferences to cohere and elaborate upon 					what has been read</a:t>
            </a:r>
          </a:p>
          <a:p>
            <a:pPr marL="0" indent="0">
              <a:buNone/>
            </a:pPr>
            <a:r>
              <a:rPr lang="en-GB" sz="2000" dirty="0"/>
              <a:t>Verbal working memory			difficulty following multi-step instructions</a:t>
            </a:r>
          </a:p>
          <a:p>
            <a:pPr marL="0" indent="0">
              <a:buNone/>
            </a:pPr>
            <a:r>
              <a:rPr lang="en-GB" sz="2000" dirty="0"/>
              <a:t>Motivation to read			dislikes reading, struggles to read and understand, low reading 					miles	</a:t>
            </a:r>
          </a:p>
        </p:txBody>
      </p:sp>
      <p:cxnSp>
        <p:nvCxnSpPr>
          <p:cNvPr id="4" name="Straight Connector 3">
            <a:extLst>
              <a:ext uri="{FF2B5EF4-FFF2-40B4-BE49-F238E27FC236}">
                <a16:creationId xmlns:a16="http://schemas.microsoft.com/office/drawing/2014/main" id="{2BC280FD-B1CC-4610-94EF-575E6F36AF41}"/>
              </a:ext>
            </a:extLst>
          </p:cNvPr>
          <p:cNvCxnSpPr/>
          <p:nvPr/>
        </p:nvCxnSpPr>
        <p:spPr>
          <a:xfrm>
            <a:off x="209550" y="1023747"/>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Slide Number Placeholder 11">
            <a:extLst>
              <a:ext uri="{FF2B5EF4-FFF2-40B4-BE49-F238E27FC236}">
                <a16:creationId xmlns:a16="http://schemas.microsoft.com/office/drawing/2014/main" id="{16FB9869-7E43-4FD8-BE5B-E0152FD3EDFF}"/>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a:t>
            </a:r>
            <a:r>
              <a:rPr lang="en-GB" sz="1600" b="1" dirty="0">
                <a:solidFill>
                  <a:schemeClr val="tx1"/>
                </a:solidFill>
                <a:latin typeface="Calibri" panose="020F0502020204030204"/>
              </a:rPr>
              <a:t> 15</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27331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8F9A6-242F-44B4-8ED5-DA55392A9164}"/>
              </a:ext>
            </a:extLst>
          </p:cNvPr>
          <p:cNvSpPr>
            <a:spLocks noGrp="1"/>
          </p:cNvSpPr>
          <p:nvPr>
            <p:ph type="title"/>
          </p:nvPr>
        </p:nvSpPr>
        <p:spPr>
          <a:xfrm>
            <a:off x="292608" y="285270"/>
            <a:ext cx="11612880" cy="1325563"/>
          </a:xfrm>
        </p:spPr>
        <p:txBody>
          <a:bodyPr>
            <a:normAutofit/>
          </a:bodyPr>
          <a:lstStyle/>
          <a:p>
            <a:r>
              <a:rPr lang="en-GB" sz="3600" dirty="0">
                <a:solidFill>
                  <a:srgbClr val="7030A0"/>
                </a:solidFill>
              </a:rPr>
              <a:t>Pre-discussion reading  questions to prompt your thinking</a:t>
            </a:r>
          </a:p>
        </p:txBody>
      </p:sp>
      <p:sp>
        <p:nvSpPr>
          <p:cNvPr id="3" name="Content Placeholder 2">
            <a:extLst>
              <a:ext uri="{FF2B5EF4-FFF2-40B4-BE49-F238E27FC236}">
                <a16:creationId xmlns:a16="http://schemas.microsoft.com/office/drawing/2014/main" id="{F9FFC236-FE32-4479-A339-51F79A712FF3}"/>
              </a:ext>
            </a:extLst>
          </p:cNvPr>
          <p:cNvSpPr>
            <a:spLocks noGrp="1"/>
          </p:cNvSpPr>
          <p:nvPr>
            <p:ph idx="1"/>
          </p:nvPr>
        </p:nvSpPr>
        <p:spPr>
          <a:xfrm>
            <a:off x="838200" y="1974575"/>
            <a:ext cx="10515600" cy="1086678"/>
          </a:xfrm>
        </p:spPr>
        <p:txBody>
          <a:bodyPr/>
          <a:lstStyle/>
          <a:p>
            <a:r>
              <a:rPr lang="en-GB" dirty="0">
                <a:hlinkClick r:id="rId3"/>
              </a:rPr>
              <a:t>https://www.sec-ed.co.uk/best-practice/every-teacher-is-a-teacher-of-literacy-teaching-literacy-across-the-curriculum-part-1/</a:t>
            </a:r>
            <a:endParaRPr lang="en-GB" dirty="0"/>
          </a:p>
          <a:p>
            <a:endParaRPr lang="en-GB" dirty="0"/>
          </a:p>
        </p:txBody>
      </p:sp>
      <p:sp>
        <p:nvSpPr>
          <p:cNvPr id="4" name="Slide Number Placeholder 11">
            <a:extLst>
              <a:ext uri="{FF2B5EF4-FFF2-40B4-BE49-F238E27FC236}">
                <a16:creationId xmlns:a16="http://schemas.microsoft.com/office/drawing/2014/main" id="{D7AEB072-CA96-46BE-AB37-DC344405A09E}"/>
              </a:ext>
            </a:extLst>
          </p:cNvPr>
          <p:cNvSpPr>
            <a:spLocks noGrp="1"/>
          </p:cNvSpPr>
          <p:nvPr>
            <p:ph type="sldNum" sz="quarter" idx="12"/>
          </p:nvPr>
        </p:nvSpPr>
        <p:spPr>
          <a:xfrm>
            <a:off x="66675" y="6492875"/>
            <a:ext cx="2743200" cy="365125"/>
          </a:xfrm>
        </p:spPr>
        <p:txBody>
          <a:bodyPr/>
          <a:lstStyle/>
          <a:p>
            <a:pPr algn="l"/>
            <a:r>
              <a:rPr lang="en-GB" sz="1600" b="1" dirty="0">
                <a:solidFill>
                  <a:schemeClr val="tx1"/>
                </a:solidFill>
              </a:rPr>
              <a:t>Slide 16</a:t>
            </a:r>
          </a:p>
        </p:txBody>
      </p:sp>
      <p:sp>
        <p:nvSpPr>
          <p:cNvPr id="5" name="TextBox 4">
            <a:extLst>
              <a:ext uri="{FF2B5EF4-FFF2-40B4-BE49-F238E27FC236}">
                <a16:creationId xmlns:a16="http://schemas.microsoft.com/office/drawing/2014/main" id="{24141560-8ABB-4E57-97C4-192470B78CEF}"/>
              </a:ext>
            </a:extLst>
          </p:cNvPr>
          <p:cNvSpPr txBox="1"/>
          <p:nvPr/>
        </p:nvSpPr>
        <p:spPr>
          <a:xfrm>
            <a:off x="838200" y="2930404"/>
            <a:ext cx="10515600" cy="923330"/>
          </a:xfrm>
          <a:prstGeom prst="rect">
            <a:avLst/>
          </a:prstGeom>
          <a:noFill/>
          <a:ln>
            <a:solidFill>
              <a:schemeClr val="tx1"/>
            </a:solidFill>
          </a:ln>
        </p:spPr>
        <p:txBody>
          <a:bodyPr wrap="square" rtlCol="0">
            <a:spAutoFit/>
          </a:bodyPr>
          <a:lstStyle/>
          <a:p>
            <a:r>
              <a:rPr lang="en-GB" dirty="0"/>
              <a:t>“To be literate,” Kassam goes on, “is to gain self-confidence. To be literate is to become self-assertive. Literacy enables people to read their own world and to write their own history. Literacy provides access to written knowledge and knowledge is power. In a nutshell, literacy empowers.”</a:t>
            </a:r>
          </a:p>
        </p:txBody>
      </p:sp>
      <p:sp>
        <p:nvSpPr>
          <p:cNvPr id="6" name="TextBox 5">
            <a:extLst>
              <a:ext uri="{FF2B5EF4-FFF2-40B4-BE49-F238E27FC236}">
                <a16:creationId xmlns:a16="http://schemas.microsoft.com/office/drawing/2014/main" id="{D9A47433-7DE0-4D6F-AFE1-3E3C47AA26D0}"/>
              </a:ext>
            </a:extLst>
          </p:cNvPr>
          <p:cNvSpPr txBox="1"/>
          <p:nvPr/>
        </p:nvSpPr>
        <p:spPr>
          <a:xfrm>
            <a:off x="838200" y="4094922"/>
            <a:ext cx="10515600" cy="646331"/>
          </a:xfrm>
          <a:prstGeom prst="rect">
            <a:avLst/>
          </a:prstGeom>
          <a:noFill/>
          <a:ln>
            <a:solidFill>
              <a:schemeClr val="tx1"/>
            </a:solidFill>
          </a:ln>
        </p:spPr>
        <p:txBody>
          <a:bodyPr wrap="square" rtlCol="0">
            <a:spAutoFit/>
          </a:bodyPr>
          <a:lstStyle/>
          <a:p>
            <a:r>
              <a:rPr lang="en-GB" dirty="0"/>
              <a:t>as George Sampson said (as long ago as 1922 in his book English for the English), “Every teacher is a teacher of English because every teacher is a teacher in English.”</a:t>
            </a:r>
          </a:p>
        </p:txBody>
      </p:sp>
      <p:cxnSp>
        <p:nvCxnSpPr>
          <p:cNvPr id="7" name="Straight Connector 6">
            <a:extLst>
              <a:ext uri="{FF2B5EF4-FFF2-40B4-BE49-F238E27FC236}">
                <a16:creationId xmlns:a16="http://schemas.microsoft.com/office/drawing/2014/main" id="{1204C606-76D0-40FD-94AF-711000A25DD7}"/>
              </a:ext>
            </a:extLst>
          </p:cNvPr>
          <p:cNvCxnSpPr/>
          <p:nvPr/>
        </p:nvCxnSpPr>
        <p:spPr>
          <a:xfrm>
            <a:off x="209550" y="1352931"/>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F72CD79-B29B-497A-A7A0-13131CF989C1}"/>
              </a:ext>
            </a:extLst>
          </p:cNvPr>
          <p:cNvCxnSpPr>
            <a:cxnSpLocks/>
          </p:cNvCxnSpPr>
          <p:nvPr/>
        </p:nvCxnSpPr>
        <p:spPr>
          <a:xfrm>
            <a:off x="4626864" y="676656"/>
            <a:ext cx="0" cy="43119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D1DD0E8-B3FB-4E00-9B5C-7FCEDCEAD3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8537" y="57337"/>
            <a:ext cx="922394" cy="1037694"/>
          </a:xfrm>
          <a:prstGeom prst="rect">
            <a:avLst/>
          </a:prstGeom>
        </p:spPr>
      </p:pic>
    </p:spTree>
    <p:extLst>
      <p:ext uri="{BB962C8B-B14F-4D97-AF65-F5344CB8AC3E}">
        <p14:creationId xmlns:p14="http://schemas.microsoft.com/office/powerpoint/2010/main" val="118023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6CE39DF-AC41-41CC-A5FC-E01556D8FE60}"/>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 17</a:t>
            </a:r>
          </a:p>
        </p:txBody>
      </p:sp>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23862"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Progression through the </a:t>
            </a:r>
            <a:r>
              <a:rPr lang="en-GB" sz="4400" dirty="0">
                <a:solidFill>
                  <a:srgbClr val="7030A0"/>
                </a:solidFill>
                <a:latin typeface="Calibri" panose="020F0502020204030204"/>
              </a:rPr>
              <a:t>PD</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lang="en-GB" sz="2800" dirty="0">
                <a:solidFill>
                  <a:srgbClr val="7030A0"/>
                </a:solidFill>
                <a:latin typeface="Calibri" panose="020F0502020204030204"/>
              </a:rPr>
              <a:t>Stepping through the sessions</a:t>
            </a:r>
            <a:endPar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E794633D-78E5-4C17-ADF5-2DD75A45003A}"/>
              </a:ext>
            </a:extLst>
          </p:cNvPr>
          <p:cNvSpPr/>
          <p:nvPr/>
        </p:nvSpPr>
        <p:spPr>
          <a:xfrm>
            <a:off x="423862" y="1296987"/>
            <a:ext cx="11415713" cy="92392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Reading: the complexity of the process</a:t>
            </a:r>
            <a:endParaRPr lang="en-GB" sz="3200" dirty="0"/>
          </a:p>
        </p:txBody>
      </p:sp>
      <p:sp>
        <p:nvSpPr>
          <p:cNvPr id="7" name="Rectangle: Rounded Corners 6">
            <a:extLst>
              <a:ext uri="{FF2B5EF4-FFF2-40B4-BE49-F238E27FC236}">
                <a16:creationId xmlns:a16="http://schemas.microsoft.com/office/drawing/2014/main" id="{FB758109-69F9-4FDD-965E-FA8861AEE407}"/>
              </a:ext>
            </a:extLst>
          </p:cNvPr>
          <p:cNvSpPr/>
          <p:nvPr/>
        </p:nvSpPr>
        <p:spPr>
          <a:xfrm>
            <a:off x="423861" y="2443164"/>
            <a:ext cx="11415713" cy="92392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Reading: the barriers to access</a:t>
            </a:r>
            <a:endParaRPr lang="en-GB" sz="3200" dirty="0"/>
          </a:p>
        </p:txBody>
      </p:sp>
      <p:sp>
        <p:nvSpPr>
          <p:cNvPr id="8" name="Rectangle: Rounded Corners 7">
            <a:extLst>
              <a:ext uri="{FF2B5EF4-FFF2-40B4-BE49-F238E27FC236}">
                <a16:creationId xmlns:a16="http://schemas.microsoft.com/office/drawing/2014/main" id="{477504A1-F896-4A17-8E5E-5762443678EA}"/>
              </a:ext>
            </a:extLst>
          </p:cNvPr>
          <p:cNvSpPr/>
          <p:nvPr/>
        </p:nvSpPr>
        <p:spPr>
          <a:xfrm>
            <a:off x="423861" y="3573465"/>
            <a:ext cx="11415713" cy="923924"/>
          </a:xfrm>
          <a:prstGeom prst="round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Reading demands of a school day</a:t>
            </a:r>
            <a:endParaRPr lang="en-GB" sz="3200" dirty="0"/>
          </a:p>
        </p:txBody>
      </p:sp>
      <p:sp>
        <p:nvSpPr>
          <p:cNvPr id="9" name="Rectangle: Rounded Corners 8">
            <a:extLst>
              <a:ext uri="{FF2B5EF4-FFF2-40B4-BE49-F238E27FC236}">
                <a16:creationId xmlns:a16="http://schemas.microsoft.com/office/drawing/2014/main" id="{C462E3C6-600E-4048-AC8C-FF8A9B2AAFFC}"/>
              </a:ext>
            </a:extLst>
          </p:cNvPr>
          <p:cNvSpPr/>
          <p:nvPr/>
        </p:nvSpPr>
        <p:spPr>
          <a:xfrm>
            <a:off x="423861" y="4703766"/>
            <a:ext cx="11415713" cy="92392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Current strategies; what works; what do we need to do?</a:t>
            </a:r>
            <a:endParaRPr lang="en-GB" sz="3200" dirty="0"/>
          </a:p>
        </p:txBody>
      </p:sp>
    </p:spTree>
    <p:extLst>
      <p:ext uri="{BB962C8B-B14F-4D97-AF65-F5344CB8AC3E}">
        <p14:creationId xmlns:p14="http://schemas.microsoft.com/office/powerpoint/2010/main" val="3138977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A6E9-DB64-4DD1-BCC7-5A24A59C481E}"/>
              </a:ext>
            </a:extLst>
          </p:cNvPr>
          <p:cNvSpPr>
            <a:spLocks noGrp="1"/>
          </p:cNvSpPr>
          <p:nvPr>
            <p:ph type="title"/>
          </p:nvPr>
        </p:nvSpPr>
        <p:spPr/>
        <p:txBody>
          <a:bodyPr/>
          <a:lstStyle/>
          <a:p>
            <a:r>
              <a:rPr lang="en-GB" dirty="0">
                <a:solidFill>
                  <a:srgbClr val="7030A0"/>
                </a:solidFill>
              </a:rPr>
              <a:t>Case study: </a:t>
            </a:r>
            <a:r>
              <a:rPr lang="en-GB" sz="3600" dirty="0">
                <a:solidFill>
                  <a:srgbClr val="7030A0"/>
                </a:solidFill>
              </a:rPr>
              <a:t>Evergreen Primary Academy</a:t>
            </a:r>
          </a:p>
        </p:txBody>
      </p:sp>
      <p:pic>
        <p:nvPicPr>
          <p:cNvPr id="5" name="Picture 4">
            <a:extLst>
              <a:ext uri="{FF2B5EF4-FFF2-40B4-BE49-F238E27FC236}">
                <a16:creationId xmlns:a16="http://schemas.microsoft.com/office/drawing/2014/main" id="{C0CD21F1-35FA-4C33-9944-31EC7C1F13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9961" y="2163549"/>
            <a:ext cx="3932953" cy="3675490"/>
          </a:xfrm>
          <a:prstGeom prst="rect">
            <a:avLst/>
          </a:prstGeom>
        </p:spPr>
      </p:pic>
      <p:sp>
        <p:nvSpPr>
          <p:cNvPr id="6" name="Rectangle 5">
            <a:extLst>
              <a:ext uri="{FF2B5EF4-FFF2-40B4-BE49-F238E27FC236}">
                <a16:creationId xmlns:a16="http://schemas.microsoft.com/office/drawing/2014/main" id="{A9B533D7-CE1E-4ECF-BD00-338F18372EEF}"/>
              </a:ext>
            </a:extLst>
          </p:cNvPr>
          <p:cNvSpPr/>
          <p:nvPr/>
        </p:nvSpPr>
        <p:spPr>
          <a:xfrm>
            <a:off x="437322" y="2163550"/>
            <a:ext cx="4214191" cy="3675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Reading Opportunities:</a:t>
            </a:r>
          </a:p>
          <a:p>
            <a:pPr algn="ctr"/>
            <a:r>
              <a:rPr lang="en-GB" dirty="0"/>
              <a:t>Early Morning Work (DERIC)</a:t>
            </a:r>
          </a:p>
          <a:p>
            <a:pPr algn="ctr"/>
            <a:r>
              <a:rPr lang="en-GB" dirty="0"/>
              <a:t>Whole Class Reading Session</a:t>
            </a:r>
          </a:p>
          <a:p>
            <a:pPr algn="ctr"/>
            <a:r>
              <a:rPr lang="en-GB" dirty="0"/>
              <a:t>Vocabulary (herbivore)</a:t>
            </a:r>
          </a:p>
          <a:p>
            <a:pPr algn="ctr"/>
            <a:r>
              <a:rPr lang="en-GB" dirty="0"/>
              <a:t>BREAK</a:t>
            </a:r>
          </a:p>
          <a:p>
            <a:pPr algn="ctr"/>
            <a:r>
              <a:rPr lang="en-GB" dirty="0"/>
              <a:t>Maths (What? Why? How?)</a:t>
            </a:r>
          </a:p>
          <a:p>
            <a:pPr algn="ctr"/>
            <a:r>
              <a:rPr lang="en-GB" dirty="0"/>
              <a:t>Warm Up video – with subtitles</a:t>
            </a:r>
          </a:p>
          <a:p>
            <a:pPr algn="ctr"/>
            <a:r>
              <a:rPr lang="en-GB" dirty="0"/>
              <a:t>LUNCH</a:t>
            </a:r>
          </a:p>
          <a:p>
            <a:pPr algn="ctr"/>
            <a:r>
              <a:rPr lang="en-GB" dirty="0"/>
              <a:t>Silent reading</a:t>
            </a:r>
          </a:p>
          <a:p>
            <a:pPr algn="ctr"/>
            <a:r>
              <a:rPr lang="en-GB" dirty="0"/>
              <a:t>Preparation for assembly – Marvin Rees biography</a:t>
            </a:r>
          </a:p>
          <a:p>
            <a:pPr algn="ctr"/>
            <a:endParaRPr lang="en-GB" dirty="0"/>
          </a:p>
        </p:txBody>
      </p:sp>
      <p:sp>
        <p:nvSpPr>
          <p:cNvPr id="10" name="Slide Number Placeholder 11">
            <a:extLst>
              <a:ext uri="{FF2B5EF4-FFF2-40B4-BE49-F238E27FC236}">
                <a16:creationId xmlns:a16="http://schemas.microsoft.com/office/drawing/2014/main" id="{64AE80D0-CED1-458D-BC15-C88D8202AF0C}"/>
              </a:ext>
            </a:extLst>
          </p:cNvPr>
          <p:cNvSpPr>
            <a:spLocks noGrp="1"/>
          </p:cNvSpPr>
          <p:nvPr>
            <p:ph type="sldNum" sz="quarter" idx="12"/>
          </p:nvPr>
        </p:nvSpPr>
        <p:spPr>
          <a:xfrm>
            <a:off x="66675" y="6492875"/>
            <a:ext cx="2743200" cy="365125"/>
          </a:xfrm>
        </p:spPr>
        <p:txBody>
          <a:bodyPr/>
          <a:lstStyle/>
          <a:p>
            <a:pPr algn="l"/>
            <a:r>
              <a:rPr lang="en-GB" sz="1600" b="1" dirty="0">
                <a:solidFill>
                  <a:schemeClr val="tx1"/>
                </a:solidFill>
              </a:rPr>
              <a:t>Slide 18</a:t>
            </a:r>
          </a:p>
        </p:txBody>
      </p:sp>
      <p:cxnSp>
        <p:nvCxnSpPr>
          <p:cNvPr id="11" name="Straight Connector 10">
            <a:extLst>
              <a:ext uri="{FF2B5EF4-FFF2-40B4-BE49-F238E27FC236}">
                <a16:creationId xmlns:a16="http://schemas.microsoft.com/office/drawing/2014/main" id="{F8E6D777-92C0-4C15-A293-64617906A684}"/>
              </a:ext>
            </a:extLst>
          </p:cNvPr>
          <p:cNvCxnSpPr/>
          <p:nvPr/>
        </p:nvCxnSpPr>
        <p:spPr>
          <a:xfrm>
            <a:off x="209550" y="1426083"/>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748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245709"/>
            <a:ext cx="11544300" cy="4785480"/>
          </a:xfrm>
        </p:spPr>
        <p:txBody>
          <a:bodyPr>
            <a:normAutofit fontScale="92500" lnSpcReduction="10000"/>
          </a:bodyPr>
          <a:lstStyle/>
          <a:p>
            <a:pPr marL="0" lvl="0" indent="0">
              <a:buNone/>
            </a:pPr>
            <a:r>
              <a:rPr lang="en-GB" sz="3500" b="1" dirty="0">
                <a:solidFill>
                  <a:srgbClr val="7030A0"/>
                </a:solidFill>
                <a:latin typeface="Calibri" panose="020F0502020204030204" pitchFamily="34" charset="0"/>
                <a:cs typeface="Calibri" panose="020F0502020204030204" pitchFamily="34" charset="0"/>
              </a:rPr>
              <a:t>Addressing disadvantage by reviewing the reading requirements made of students across all subjects</a:t>
            </a:r>
          </a:p>
          <a:p>
            <a:pPr marL="0" lvl="0" indent="0">
              <a:buNone/>
            </a:pPr>
            <a:endParaRPr lang="en-GB" sz="900" b="1" dirty="0">
              <a:solidFill>
                <a:srgbClr val="7030A0"/>
              </a:solidFill>
              <a:latin typeface="Calibri" panose="020F0502020204030204" pitchFamily="34" charset="0"/>
              <a:cs typeface="Calibri" panose="020F0502020204030204" pitchFamily="34" charset="0"/>
            </a:endParaRPr>
          </a:p>
          <a:p>
            <a:pPr marL="0" lvl="0" indent="0">
              <a:buNone/>
            </a:pPr>
            <a:r>
              <a:rPr lang="en-GB" b="1" dirty="0">
                <a:solidFill>
                  <a:srgbClr val="7030A0"/>
                </a:solidFill>
                <a:latin typeface="Calibri" panose="020F0502020204030204" pitchFamily="34" charset="0"/>
                <a:cs typeface="Calibri" panose="020F0502020204030204" pitchFamily="34" charset="0"/>
              </a:rPr>
              <a:t>The aims of this session are:</a:t>
            </a:r>
          </a:p>
          <a:p>
            <a:r>
              <a:rPr lang="en-GB" b="1" dirty="0">
                <a:solidFill>
                  <a:srgbClr val="7030A0"/>
                </a:solidFill>
                <a:latin typeface="Calibri" panose="020F0502020204030204" pitchFamily="34" charset="0"/>
                <a:cs typeface="Calibri" panose="020F0502020204030204" pitchFamily="34" charset="0"/>
              </a:rPr>
              <a:t>to consider the complexity of the reading process as well as the barriers which potentially hinder the ability of students to access text, particularly those experiencing disadvantage</a:t>
            </a:r>
          </a:p>
          <a:p>
            <a:r>
              <a:rPr lang="en-GB" b="1" dirty="0">
                <a:solidFill>
                  <a:srgbClr val="7030A0"/>
                </a:solidFill>
                <a:latin typeface="Calibri" panose="020F0502020204030204" pitchFamily="34" charset="0"/>
                <a:cs typeface="Calibri" panose="020F0502020204030204" pitchFamily="34" charset="0"/>
              </a:rPr>
              <a:t>to listen to the experiences of students at two CLF schools, following a typical school day and consider how we can remove the barriers that they face </a:t>
            </a:r>
          </a:p>
          <a:p>
            <a:r>
              <a:rPr lang="en-GB" b="1" dirty="0">
                <a:solidFill>
                  <a:srgbClr val="7030A0"/>
                </a:solidFill>
                <a:latin typeface="Calibri" panose="020F0502020204030204" pitchFamily="34" charset="0"/>
                <a:cs typeface="Calibri" panose="020F0502020204030204" pitchFamily="34" charset="0"/>
              </a:rPr>
              <a:t>to discuss and share what we currently do which has a positive impact on the removal of barriers for these students; to consider whether any of the strategies discussed can be adopted and/or adapted for use in our own setting from Term 2</a:t>
            </a:r>
          </a:p>
        </p:txBody>
      </p:sp>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Agenda | </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This session of PD and Learning </a:t>
            </a:r>
          </a:p>
        </p:txBody>
      </p:sp>
      <p:sp>
        <p:nvSpPr>
          <p:cNvPr id="6" name="Slide Number Placeholder 11">
            <a:extLst>
              <a:ext uri="{FF2B5EF4-FFF2-40B4-BE49-F238E27FC236}">
                <a16:creationId xmlns:a16="http://schemas.microsoft.com/office/drawing/2014/main" id="{06CE39DF-AC41-41CC-A5FC-E01556D8FE60}"/>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a:t>
            </a:r>
            <a:r>
              <a:rPr lang="en-GB" sz="1600" b="1" dirty="0">
                <a:solidFill>
                  <a:schemeClr val="tx1"/>
                </a:solidFill>
                <a:latin typeface="Calibri" panose="020F0502020204030204"/>
              </a:rPr>
              <a:t> 2</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2905851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8AF26287-3037-439F-8A2C-35DA3A348548}"/>
              </a:ext>
            </a:extLst>
          </p:cNvPr>
          <p:cNvPicPr>
            <a:picLocks noGrp="1" noRot="1" noChangeAspect="1"/>
          </p:cNvPicPr>
          <p:nvPr>
            <p:ph idx="1"/>
            <a:videoFile r:link="rId1"/>
          </p:nvPr>
        </p:nvPicPr>
        <p:blipFill>
          <a:blip r:embed="rId4"/>
          <a:stretch>
            <a:fillRect/>
          </a:stretch>
        </p:blipFill>
        <p:spPr>
          <a:xfrm>
            <a:off x="869696" y="1060704"/>
            <a:ext cx="8987536" cy="5055489"/>
          </a:xfrm>
          <a:prstGeom prst="rect">
            <a:avLst/>
          </a:prstGeom>
        </p:spPr>
      </p:pic>
      <p:sp>
        <p:nvSpPr>
          <p:cNvPr id="5" name="Slide Number Placeholder 11">
            <a:extLst>
              <a:ext uri="{FF2B5EF4-FFF2-40B4-BE49-F238E27FC236}">
                <a16:creationId xmlns:a16="http://schemas.microsoft.com/office/drawing/2014/main" id="{F7DA0798-387B-4CE0-8429-89A0D75DFB6C}"/>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a:t>
            </a:r>
            <a:r>
              <a:rPr lang="en-GB" sz="1600" b="1" dirty="0">
                <a:solidFill>
                  <a:schemeClr val="tx1"/>
                </a:solidFill>
                <a:latin typeface="Calibri" panose="020F0502020204030204"/>
              </a:rPr>
              <a:t> 19</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105076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2C75621E-11BB-495B-A1B5-F683184148EE}"/>
              </a:ext>
            </a:extLst>
          </p:cNvPr>
          <p:cNvPicPr>
            <a:picLocks noGrp="1" noRot="1" noChangeAspect="1"/>
          </p:cNvPicPr>
          <p:nvPr>
            <p:ph idx="1"/>
            <a:videoFile r:link="rId1"/>
          </p:nvPr>
        </p:nvPicPr>
        <p:blipFill>
          <a:blip r:embed="rId4"/>
          <a:stretch>
            <a:fillRect/>
          </a:stretch>
        </p:blipFill>
        <p:spPr>
          <a:xfrm>
            <a:off x="987552" y="944118"/>
            <a:ext cx="9180576" cy="5164074"/>
          </a:xfrm>
          <a:prstGeom prst="rect">
            <a:avLst/>
          </a:prstGeom>
        </p:spPr>
      </p:pic>
      <p:sp>
        <p:nvSpPr>
          <p:cNvPr id="5" name="Slide Number Placeholder 11">
            <a:extLst>
              <a:ext uri="{FF2B5EF4-FFF2-40B4-BE49-F238E27FC236}">
                <a16:creationId xmlns:a16="http://schemas.microsoft.com/office/drawing/2014/main" id="{F1CAE9C3-529A-4DA8-91B5-C58DB362C9A6}"/>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a:t>
            </a:r>
            <a:r>
              <a:rPr lang="en-GB" sz="1600" b="1" dirty="0">
                <a:solidFill>
                  <a:schemeClr val="tx1"/>
                </a:solidFill>
                <a:latin typeface="Calibri" panose="020F0502020204030204"/>
              </a:rPr>
              <a:t> 20</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2849283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BEE24BAE-735E-470D-8FEF-29118009080B}"/>
              </a:ext>
            </a:extLst>
          </p:cNvPr>
          <p:cNvPicPr>
            <a:picLocks noGrp="1" noRot="1" noChangeAspect="1"/>
          </p:cNvPicPr>
          <p:nvPr>
            <p:ph idx="1"/>
            <a:videoFile r:link="rId1"/>
          </p:nvPr>
        </p:nvPicPr>
        <p:blipFill>
          <a:blip r:embed="rId4"/>
          <a:stretch>
            <a:fillRect/>
          </a:stretch>
        </p:blipFill>
        <p:spPr>
          <a:xfrm>
            <a:off x="414528" y="804672"/>
            <a:ext cx="9698736" cy="5455539"/>
          </a:xfrm>
          <a:prstGeom prst="rect">
            <a:avLst/>
          </a:prstGeom>
        </p:spPr>
      </p:pic>
      <p:sp>
        <p:nvSpPr>
          <p:cNvPr id="5" name="Slide Number Placeholder 11">
            <a:extLst>
              <a:ext uri="{FF2B5EF4-FFF2-40B4-BE49-F238E27FC236}">
                <a16:creationId xmlns:a16="http://schemas.microsoft.com/office/drawing/2014/main" id="{17F0D282-EB9F-4BDB-967D-793852594527}"/>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a:t>
            </a:r>
            <a:r>
              <a:rPr lang="en-GB" sz="1600" b="1" dirty="0">
                <a:solidFill>
                  <a:schemeClr val="tx1"/>
                </a:solidFill>
                <a:latin typeface="Calibri" panose="020F0502020204030204"/>
              </a:rPr>
              <a:t> 21</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472583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5C8E80C4-0376-44F2-81AD-EB8105EBA16B}"/>
              </a:ext>
            </a:extLst>
          </p:cNvPr>
          <p:cNvPicPr>
            <a:picLocks noGrp="1" noRot="1" noChangeAspect="1"/>
          </p:cNvPicPr>
          <p:nvPr>
            <p:ph idx="1"/>
            <a:videoFile r:link="rId1"/>
          </p:nvPr>
        </p:nvPicPr>
        <p:blipFill>
          <a:blip r:embed="rId4"/>
          <a:stretch>
            <a:fillRect/>
          </a:stretch>
        </p:blipFill>
        <p:spPr>
          <a:xfrm>
            <a:off x="349504" y="768096"/>
            <a:ext cx="9786112" cy="5504688"/>
          </a:xfrm>
          <a:prstGeom prst="rect">
            <a:avLst/>
          </a:prstGeom>
        </p:spPr>
      </p:pic>
      <p:sp>
        <p:nvSpPr>
          <p:cNvPr id="5" name="Slide Number Placeholder 11">
            <a:extLst>
              <a:ext uri="{FF2B5EF4-FFF2-40B4-BE49-F238E27FC236}">
                <a16:creationId xmlns:a16="http://schemas.microsoft.com/office/drawing/2014/main" id="{F8B3FA12-559D-4992-AC6F-61E736D953DF}"/>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a:t>
            </a:r>
            <a:r>
              <a:rPr lang="en-GB" sz="1600" b="1" dirty="0">
                <a:solidFill>
                  <a:schemeClr val="tx1"/>
                </a:solidFill>
                <a:latin typeface="Calibri" panose="020F0502020204030204"/>
              </a:rPr>
              <a:t> 22</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2263384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EED00629-C6B5-4357-B881-6162103908C6}"/>
              </a:ext>
            </a:extLst>
          </p:cNvPr>
          <p:cNvPicPr>
            <a:picLocks noGrp="1" noRot="1" noChangeAspect="1"/>
          </p:cNvPicPr>
          <p:nvPr>
            <p:ph idx="1"/>
            <a:videoFile r:link="rId1"/>
          </p:nvPr>
        </p:nvPicPr>
        <p:blipFill>
          <a:blip r:embed="rId4"/>
          <a:stretch>
            <a:fillRect/>
          </a:stretch>
        </p:blipFill>
        <p:spPr>
          <a:xfrm>
            <a:off x="400304" y="420624"/>
            <a:ext cx="9968992" cy="5607558"/>
          </a:xfrm>
          <a:prstGeom prst="rect">
            <a:avLst/>
          </a:prstGeom>
        </p:spPr>
      </p:pic>
      <p:sp>
        <p:nvSpPr>
          <p:cNvPr id="5" name="Slide Number Placeholder 11">
            <a:extLst>
              <a:ext uri="{FF2B5EF4-FFF2-40B4-BE49-F238E27FC236}">
                <a16:creationId xmlns:a16="http://schemas.microsoft.com/office/drawing/2014/main" id="{781577D5-279A-40F6-9B60-E1A80C9D6B06}"/>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a:t>
            </a:r>
            <a:r>
              <a:rPr lang="en-GB" sz="1600" b="1" dirty="0">
                <a:solidFill>
                  <a:schemeClr val="tx1"/>
                </a:solidFill>
                <a:latin typeface="Calibri" panose="020F0502020204030204"/>
              </a:rPr>
              <a:t> 23</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3130475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6CF89875-8A57-41A1-9C3F-A292581C1CFE}"/>
              </a:ext>
            </a:extLst>
          </p:cNvPr>
          <p:cNvPicPr>
            <a:picLocks noGrp="1" noRot="1" noChangeAspect="1"/>
          </p:cNvPicPr>
          <p:nvPr>
            <p:ph idx="1"/>
            <a:videoFile r:link="rId1"/>
          </p:nvPr>
        </p:nvPicPr>
        <p:blipFill>
          <a:blip r:embed="rId4"/>
          <a:stretch>
            <a:fillRect/>
          </a:stretch>
        </p:blipFill>
        <p:spPr>
          <a:xfrm>
            <a:off x="349504" y="768096"/>
            <a:ext cx="9745472" cy="5481828"/>
          </a:xfrm>
          <a:prstGeom prst="rect">
            <a:avLst/>
          </a:prstGeom>
        </p:spPr>
      </p:pic>
      <p:sp>
        <p:nvSpPr>
          <p:cNvPr id="5" name="Slide Number Placeholder 11">
            <a:extLst>
              <a:ext uri="{FF2B5EF4-FFF2-40B4-BE49-F238E27FC236}">
                <a16:creationId xmlns:a16="http://schemas.microsoft.com/office/drawing/2014/main" id="{DBD60166-A28E-4FDE-86A4-61F42E057901}"/>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a:t>
            </a:r>
            <a:r>
              <a:rPr lang="en-GB" sz="1600" b="1" dirty="0">
                <a:solidFill>
                  <a:schemeClr val="tx1"/>
                </a:solidFill>
                <a:latin typeface="Calibri" panose="020F0502020204030204"/>
              </a:rPr>
              <a:t> 24</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3481278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8EB79-0082-4DAF-BED3-06CF42B0436D}"/>
              </a:ext>
            </a:extLst>
          </p:cNvPr>
          <p:cNvSpPr>
            <a:spLocks noGrp="1"/>
          </p:cNvSpPr>
          <p:nvPr>
            <p:ph type="title"/>
          </p:nvPr>
        </p:nvSpPr>
        <p:spPr>
          <a:xfrm>
            <a:off x="838200" y="365125"/>
            <a:ext cx="10515600" cy="549275"/>
          </a:xfrm>
        </p:spPr>
        <p:txBody>
          <a:bodyPr>
            <a:normAutofit fontScale="90000"/>
          </a:bodyPr>
          <a:lstStyle/>
          <a:p>
            <a:r>
              <a:rPr lang="en-GB" dirty="0">
                <a:solidFill>
                  <a:srgbClr val="7030A0"/>
                </a:solidFill>
              </a:rPr>
              <a:t>Key messages</a:t>
            </a:r>
          </a:p>
        </p:txBody>
      </p:sp>
      <p:sp>
        <p:nvSpPr>
          <p:cNvPr id="3" name="Content Placeholder 2">
            <a:extLst>
              <a:ext uri="{FF2B5EF4-FFF2-40B4-BE49-F238E27FC236}">
                <a16:creationId xmlns:a16="http://schemas.microsoft.com/office/drawing/2014/main" id="{07E4DB81-3FE2-4D96-ADB4-1E693CD7D3E1}"/>
              </a:ext>
            </a:extLst>
          </p:cNvPr>
          <p:cNvSpPr>
            <a:spLocks noGrp="1"/>
          </p:cNvSpPr>
          <p:nvPr>
            <p:ph idx="1"/>
          </p:nvPr>
        </p:nvSpPr>
        <p:spPr>
          <a:xfrm>
            <a:off x="838200" y="914400"/>
            <a:ext cx="10515600" cy="5262563"/>
          </a:xfrm>
        </p:spPr>
        <p:txBody>
          <a:bodyPr>
            <a:normAutofit fontScale="92500" lnSpcReduction="20000"/>
          </a:bodyPr>
          <a:lstStyle/>
          <a:p>
            <a:r>
              <a:rPr lang="en-GB" dirty="0"/>
              <a:t>Background knowledge is really helpful because you can build on what you already know. Learning new things is exciting too because you get to learn from your mistakes</a:t>
            </a:r>
          </a:p>
          <a:p>
            <a:r>
              <a:rPr lang="en-GB" dirty="0"/>
              <a:t>Having the opportunity to challenge yourself is good – so long as it’s not too hard!</a:t>
            </a:r>
          </a:p>
          <a:p>
            <a:r>
              <a:rPr lang="en-GB" dirty="0"/>
              <a:t>Being able to choose what you read makes it more likely you’ll enjoy it and you’ll read more</a:t>
            </a:r>
          </a:p>
          <a:p>
            <a:r>
              <a:rPr lang="en-GB" dirty="0"/>
              <a:t>Precise praise from the teacher means that you know exactly what you did well and so you can do it again</a:t>
            </a:r>
          </a:p>
          <a:p>
            <a:r>
              <a:rPr lang="en-GB" dirty="0"/>
              <a:t>Other students reading aloud is ok but it’s not always easy to hear what they are saying – when the teacher reads aloud, they are clear, their pace is just right and they use expression which makes it easier to understand the text: teacher modelling is key</a:t>
            </a:r>
          </a:p>
          <a:p>
            <a:r>
              <a:rPr lang="en-GB" dirty="0"/>
              <a:t>Knowing students is really important – some are happy and confident reading aloud to the class, others have felt embarrassed in the past and worry about making mistakes</a:t>
            </a:r>
          </a:p>
          <a:p>
            <a:endParaRPr lang="en-GB" dirty="0"/>
          </a:p>
          <a:p>
            <a:endParaRPr lang="en-GB" dirty="0"/>
          </a:p>
          <a:p>
            <a:endParaRPr lang="en-GB" dirty="0"/>
          </a:p>
          <a:p>
            <a:endParaRPr lang="en-GB" dirty="0"/>
          </a:p>
          <a:p>
            <a:endParaRPr lang="en-GB" dirty="0"/>
          </a:p>
          <a:p>
            <a:endParaRPr lang="en-GB" dirty="0"/>
          </a:p>
        </p:txBody>
      </p:sp>
      <p:sp>
        <p:nvSpPr>
          <p:cNvPr id="5" name="Slide Number Placeholder 11">
            <a:extLst>
              <a:ext uri="{FF2B5EF4-FFF2-40B4-BE49-F238E27FC236}">
                <a16:creationId xmlns:a16="http://schemas.microsoft.com/office/drawing/2014/main" id="{2932759D-95A1-4399-94E7-C0513AFA721E}"/>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a:t>
            </a:r>
            <a:r>
              <a:rPr lang="en-GB" sz="1600" b="1" dirty="0">
                <a:solidFill>
                  <a:schemeClr val="tx1"/>
                </a:solidFill>
                <a:latin typeface="Calibri" panose="020F0502020204030204"/>
              </a:rPr>
              <a:t> 25</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329401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CD21F1-35FA-4C33-9944-31EC7C1F13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9961" y="2163549"/>
            <a:ext cx="3932953" cy="3675490"/>
          </a:xfrm>
          <a:prstGeom prst="rect">
            <a:avLst/>
          </a:prstGeom>
        </p:spPr>
      </p:pic>
      <p:sp>
        <p:nvSpPr>
          <p:cNvPr id="8" name="Rectangle 7">
            <a:extLst>
              <a:ext uri="{FF2B5EF4-FFF2-40B4-BE49-F238E27FC236}">
                <a16:creationId xmlns:a16="http://schemas.microsoft.com/office/drawing/2014/main" id="{AA78FE1D-5242-4174-812A-A4705F80EEA2}"/>
              </a:ext>
            </a:extLst>
          </p:cNvPr>
          <p:cNvSpPr/>
          <p:nvPr/>
        </p:nvSpPr>
        <p:spPr>
          <a:xfrm>
            <a:off x="510474" y="2163549"/>
            <a:ext cx="4214191" cy="3360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Reading opportunities:</a:t>
            </a:r>
          </a:p>
          <a:p>
            <a:pPr algn="ctr"/>
            <a:r>
              <a:rPr lang="en-GB" dirty="0"/>
              <a:t>Learning Family</a:t>
            </a:r>
          </a:p>
          <a:p>
            <a:pPr algn="ctr"/>
            <a:r>
              <a:rPr lang="en-GB" dirty="0"/>
              <a:t>Maths</a:t>
            </a:r>
          </a:p>
          <a:p>
            <a:pPr algn="ctr"/>
            <a:r>
              <a:rPr lang="en-GB" dirty="0"/>
              <a:t>Urdu</a:t>
            </a:r>
          </a:p>
          <a:p>
            <a:pPr algn="ctr"/>
            <a:r>
              <a:rPr lang="en-GB" dirty="0"/>
              <a:t>Computer Science</a:t>
            </a:r>
          </a:p>
          <a:p>
            <a:pPr algn="ctr"/>
            <a:r>
              <a:rPr lang="en-GB" dirty="0"/>
              <a:t>Geography</a:t>
            </a:r>
          </a:p>
          <a:p>
            <a:pPr algn="ctr"/>
            <a:r>
              <a:rPr lang="en-GB" dirty="0"/>
              <a:t>Design and Technology</a:t>
            </a:r>
          </a:p>
          <a:p>
            <a:pPr algn="ctr"/>
            <a:r>
              <a:rPr lang="en-GB" dirty="0"/>
              <a:t>End of the day - interview</a:t>
            </a:r>
          </a:p>
          <a:p>
            <a:pPr algn="ctr"/>
            <a:endParaRPr lang="en-GB" dirty="0"/>
          </a:p>
        </p:txBody>
      </p:sp>
      <p:sp>
        <p:nvSpPr>
          <p:cNvPr id="9" name="Slide Number Placeholder 11">
            <a:extLst>
              <a:ext uri="{FF2B5EF4-FFF2-40B4-BE49-F238E27FC236}">
                <a16:creationId xmlns:a16="http://schemas.microsoft.com/office/drawing/2014/main" id="{CACBF164-67D4-4245-8F97-955656CF2741}"/>
              </a:ext>
            </a:extLst>
          </p:cNvPr>
          <p:cNvSpPr>
            <a:spLocks noGrp="1"/>
          </p:cNvSpPr>
          <p:nvPr>
            <p:ph type="sldNum" sz="quarter" idx="12"/>
          </p:nvPr>
        </p:nvSpPr>
        <p:spPr>
          <a:xfrm>
            <a:off x="66675" y="6492875"/>
            <a:ext cx="2743200" cy="365125"/>
          </a:xfrm>
        </p:spPr>
        <p:txBody>
          <a:bodyPr/>
          <a:lstStyle/>
          <a:p>
            <a:pPr algn="l"/>
            <a:r>
              <a:rPr lang="en-GB" sz="1600" b="1" dirty="0">
                <a:solidFill>
                  <a:schemeClr val="tx1"/>
                </a:solidFill>
              </a:rPr>
              <a:t>Slide 26</a:t>
            </a:r>
          </a:p>
        </p:txBody>
      </p:sp>
      <p:cxnSp>
        <p:nvCxnSpPr>
          <p:cNvPr id="11" name="Straight Connector 10">
            <a:extLst>
              <a:ext uri="{FF2B5EF4-FFF2-40B4-BE49-F238E27FC236}">
                <a16:creationId xmlns:a16="http://schemas.microsoft.com/office/drawing/2014/main" id="{549B8CE8-1213-49EB-8794-B42C4993A2B4}"/>
              </a:ext>
            </a:extLst>
          </p:cNvPr>
          <p:cNvCxnSpPr/>
          <p:nvPr/>
        </p:nvCxnSpPr>
        <p:spPr>
          <a:xfrm>
            <a:off x="209550" y="1426083"/>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CE8F7541-603C-4C96-9CFA-FF2DB8C7EA9D}"/>
              </a:ext>
            </a:extLst>
          </p:cNvPr>
          <p:cNvSpPr>
            <a:spLocks noGrp="1"/>
          </p:cNvSpPr>
          <p:nvPr>
            <p:ph type="title"/>
          </p:nvPr>
        </p:nvSpPr>
        <p:spPr>
          <a:xfrm>
            <a:off x="838200" y="365125"/>
            <a:ext cx="10515600" cy="1325563"/>
          </a:xfrm>
        </p:spPr>
        <p:txBody>
          <a:bodyPr/>
          <a:lstStyle/>
          <a:p>
            <a:r>
              <a:rPr lang="en-GB" dirty="0">
                <a:solidFill>
                  <a:srgbClr val="7030A0"/>
                </a:solidFill>
              </a:rPr>
              <a:t>Case study: </a:t>
            </a:r>
            <a:r>
              <a:rPr lang="en-GB" sz="3600" dirty="0">
                <a:solidFill>
                  <a:srgbClr val="7030A0"/>
                </a:solidFill>
              </a:rPr>
              <a:t>City Academy</a:t>
            </a:r>
          </a:p>
        </p:txBody>
      </p:sp>
    </p:spTree>
    <p:extLst>
      <p:ext uri="{BB962C8B-B14F-4D97-AF65-F5344CB8AC3E}">
        <p14:creationId xmlns:p14="http://schemas.microsoft.com/office/powerpoint/2010/main" val="3403109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5F55-6249-4042-A61A-94E214AB44FF}"/>
              </a:ext>
            </a:extLst>
          </p:cNvPr>
          <p:cNvSpPr>
            <a:spLocks noGrp="1"/>
          </p:cNvSpPr>
          <p:nvPr>
            <p:ph type="title"/>
          </p:nvPr>
        </p:nvSpPr>
        <p:spPr>
          <a:xfrm>
            <a:off x="1149096" y="187738"/>
            <a:ext cx="10515600" cy="493299"/>
          </a:xfrm>
        </p:spPr>
        <p:txBody>
          <a:bodyPr>
            <a:normAutofit fontScale="90000"/>
          </a:bodyPr>
          <a:lstStyle/>
          <a:p>
            <a:r>
              <a:rPr lang="en-GB" dirty="0">
                <a:solidFill>
                  <a:srgbClr val="7030A0"/>
                </a:solidFill>
              </a:rPr>
              <a:t>Through the eyes of a student at secondary …</a:t>
            </a:r>
          </a:p>
        </p:txBody>
      </p:sp>
      <p:sp>
        <p:nvSpPr>
          <p:cNvPr id="3" name="Content Placeholder 2">
            <a:extLst>
              <a:ext uri="{FF2B5EF4-FFF2-40B4-BE49-F238E27FC236}">
                <a16:creationId xmlns:a16="http://schemas.microsoft.com/office/drawing/2014/main" id="{15357893-F5F6-476C-BD23-77F01C6217FA}"/>
              </a:ext>
            </a:extLst>
          </p:cNvPr>
          <p:cNvSpPr>
            <a:spLocks noGrp="1"/>
          </p:cNvSpPr>
          <p:nvPr>
            <p:ph idx="1"/>
          </p:nvPr>
        </p:nvSpPr>
        <p:spPr>
          <a:xfrm>
            <a:off x="838200" y="858424"/>
            <a:ext cx="10515600" cy="5811838"/>
          </a:xfrm>
        </p:spPr>
        <p:txBody>
          <a:bodyPr>
            <a:normAutofit/>
          </a:bodyPr>
          <a:lstStyle/>
          <a:p>
            <a:r>
              <a:rPr lang="en-GB" dirty="0"/>
              <a:t>Provide a stock of books, in classrooms for students who, for whatever reason do not bring their reading book to school</a:t>
            </a:r>
          </a:p>
          <a:p>
            <a:pPr marL="0" indent="0">
              <a:buNone/>
            </a:pPr>
            <a:endParaRPr lang="en-GB" dirty="0"/>
          </a:p>
          <a:p>
            <a:endParaRPr lang="en-GB" dirty="0"/>
          </a:p>
        </p:txBody>
      </p:sp>
      <p:sp>
        <p:nvSpPr>
          <p:cNvPr id="4" name="Slide Number Placeholder 11">
            <a:extLst>
              <a:ext uri="{FF2B5EF4-FFF2-40B4-BE49-F238E27FC236}">
                <a16:creationId xmlns:a16="http://schemas.microsoft.com/office/drawing/2014/main" id="{D8E90141-F13C-4B37-8316-01686E27A350}"/>
              </a:ext>
            </a:extLst>
          </p:cNvPr>
          <p:cNvSpPr>
            <a:spLocks noGrp="1"/>
          </p:cNvSpPr>
          <p:nvPr>
            <p:ph type="sldNum" sz="quarter" idx="12"/>
          </p:nvPr>
        </p:nvSpPr>
        <p:spPr>
          <a:xfrm>
            <a:off x="66675" y="6492875"/>
            <a:ext cx="2743200" cy="365125"/>
          </a:xfrm>
        </p:spPr>
        <p:txBody>
          <a:bodyPr/>
          <a:lstStyle/>
          <a:p>
            <a:pPr algn="l"/>
            <a:r>
              <a:rPr lang="en-GB" sz="1600" b="1" dirty="0">
                <a:solidFill>
                  <a:schemeClr val="tx1"/>
                </a:solidFill>
              </a:rPr>
              <a:t>Slide 27</a:t>
            </a:r>
          </a:p>
        </p:txBody>
      </p:sp>
      <p:pic>
        <p:nvPicPr>
          <p:cNvPr id="11" name="Graphic 10" descr="Video camera">
            <a:extLst>
              <a:ext uri="{FF2B5EF4-FFF2-40B4-BE49-F238E27FC236}">
                <a16:creationId xmlns:a16="http://schemas.microsoft.com/office/drawing/2014/main" id="{B2C707F3-04F9-47A6-8F8B-49BBA79C273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5591" y="187738"/>
            <a:ext cx="662609" cy="662609"/>
          </a:xfrm>
          <a:prstGeom prst="rect">
            <a:avLst/>
          </a:prstGeom>
        </p:spPr>
      </p:pic>
    </p:spTree>
    <p:extLst>
      <p:ext uri="{BB962C8B-B14F-4D97-AF65-F5344CB8AC3E}">
        <p14:creationId xmlns:p14="http://schemas.microsoft.com/office/powerpoint/2010/main" val="114395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a:hlinkClick r:id="" action="ppaction://media"/>
            <a:extLst>
              <a:ext uri="{FF2B5EF4-FFF2-40B4-BE49-F238E27FC236}">
                <a16:creationId xmlns:a16="http://schemas.microsoft.com/office/drawing/2014/main" id="{670582EA-F257-45F2-B6CF-3612747AD55E}"/>
              </a:ext>
            </a:extLst>
          </p:cNvPr>
          <p:cNvPicPr>
            <a:picLocks noRot="1" noChangeAspect="1"/>
          </p:cNvPicPr>
          <p:nvPr>
            <a:videoFile r:link="rId1"/>
          </p:nvPr>
        </p:nvPicPr>
        <p:blipFill>
          <a:blip r:embed="rId4"/>
          <a:stretch>
            <a:fillRect/>
          </a:stretch>
        </p:blipFill>
        <p:spPr>
          <a:xfrm>
            <a:off x="1170432" y="658368"/>
            <a:ext cx="9168384" cy="5157216"/>
          </a:xfrm>
          <a:prstGeom prst="rect">
            <a:avLst/>
          </a:prstGeom>
        </p:spPr>
      </p:pic>
      <p:sp>
        <p:nvSpPr>
          <p:cNvPr id="6" name="Slide Number Placeholder 11">
            <a:extLst>
              <a:ext uri="{FF2B5EF4-FFF2-40B4-BE49-F238E27FC236}">
                <a16:creationId xmlns:a16="http://schemas.microsoft.com/office/drawing/2014/main" id="{B1F7911F-DE0D-4E1C-9E0E-20DDBEDE8142}"/>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a:t>
            </a:r>
            <a:r>
              <a:rPr lang="en-GB" sz="1600" b="1" dirty="0">
                <a:solidFill>
                  <a:schemeClr val="tx1"/>
                </a:solidFill>
                <a:latin typeface="Calibri" panose="020F0502020204030204"/>
              </a:rPr>
              <a:t> 28</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163789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150" y="1261872"/>
            <a:ext cx="11544300" cy="4915091"/>
          </a:xfrm>
        </p:spPr>
        <p:txBody>
          <a:bodyPr>
            <a:normAutofit/>
          </a:bodyPr>
          <a:lstStyle/>
          <a:p>
            <a:pPr marL="0" lvl="0" indent="0">
              <a:buNone/>
            </a:pPr>
            <a:r>
              <a:rPr lang="en-GB" sz="3500" b="1" dirty="0">
                <a:solidFill>
                  <a:srgbClr val="7030A0"/>
                </a:solidFill>
                <a:latin typeface="Calibri" panose="020F0502020204030204" pitchFamily="34" charset="0"/>
                <a:cs typeface="Calibri" panose="020F0502020204030204" pitchFamily="34" charset="0"/>
              </a:rPr>
              <a:t>Addressing disadvantage by reviewing the reading requirements made of students across all subjects</a:t>
            </a:r>
          </a:p>
          <a:p>
            <a:pPr marL="0" lvl="0" indent="0">
              <a:buNone/>
            </a:pPr>
            <a:endParaRPr lang="en-GB" sz="1800" b="1" dirty="0">
              <a:solidFill>
                <a:srgbClr val="7030A0"/>
              </a:solidFill>
              <a:latin typeface="Calibri" panose="020F0502020204030204" pitchFamily="34" charset="0"/>
              <a:cs typeface="Calibri" panose="020F0502020204030204" pitchFamily="34" charset="0"/>
            </a:endParaRPr>
          </a:p>
          <a:p>
            <a:pPr marL="0" indent="0">
              <a:buNone/>
            </a:pPr>
            <a:r>
              <a:rPr lang="en-GB" b="1" dirty="0">
                <a:solidFill>
                  <a:srgbClr val="7030A0"/>
                </a:solidFill>
                <a:latin typeface="Calibri" panose="020F0502020204030204" pitchFamily="34" charset="0"/>
                <a:cs typeface="Calibri" panose="020F0502020204030204" pitchFamily="34" charset="0"/>
              </a:rPr>
              <a:t>Your facilitators today</a:t>
            </a:r>
          </a:p>
          <a:p>
            <a:pPr marL="0" indent="0">
              <a:buNone/>
            </a:pPr>
            <a:endParaRPr lang="en-GB" sz="1800" b="1" dirty="0">
              <a:solidFill>
                <a:srgbClr val="7030A0"/>
              </a:solidFill>
              <a:latin typeface="Calibri" panose="020F0502020204030204" pitchFamily="34" charset="0"/>
              <a:cs typeface="Calibri" panose="020F0502020204030204" pitchFamily="34" charset="0"/>
            </a:endParaRPr>
          </a:p>
          <a:p>
            <a:r>
              <a:rPr lang="en-GB" b="1" dirty="0">
                <a:solidFill>
                  <a:srgbClr val="7030A0"/>
                </a:solidFill>
                <a:latin typeface="Calibri" panose="020F0502020204030204" pitchFamily="34" charset="0"/>
                <a:cs typeface="Calibri" panose="020F0502020204030204" pitchFamily="34" charset="0"/>
              </a:rPr>
              <a:t>School Improvement Team: Rachael Symons, Reading Lead (3-19) and Primary English Lead</a:t>
            </a:r>
          </a:p>
          <a:p>
            <a:r>
              <a:rPr lang="en-GB" b="1" dirty="0">
                <a:solidFill>
                  <a:srgbClr val="7030A0"/>
                </a:solidFill>
                <a:latin typeface="Calibri" panose="020F0502020204030204" pitchFamily="34" charset="0"/>
                <a:cs typeface="Calibri" panose="020F0502020204030204" pitchFamily="34" charset="0"/>
              </a:rPr>
              <a:t>Principals: Chris Barrett; Jon Jones; Jenny Harvey</a:t>
            </a:r>
          </a:p>
          <a:p>
            <a:r>
              <a:rPr lang="en-GB" b="1" dirty="0">
                <a:solidFill>
                  <a:srgbClr val="7030A0"/>
                </a:solidFill>
                <a:latin typeface="Calibri" panose="020F0502020204030204" pitchFamily="34" charset="0"/>
                <a:cs typeface="Calibri" panose="020F0502020204030204" pitchFamily="34" charset="0"/>
              </a:rPr>
              <a:t>CLF Institute: Evelyn Fudge</a:t>
            </a:r>
          </a:p>
        </p:txBody>
      </p:sp>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Agenda | </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This session of PD and Learning </a:t>
            </a:r>
          </a:p>
        </p:txBody>
      </p:sp>
      <p:sp>
        <p:nvSpPr>
          <p:cNvPr id="6" name="Slide Number Placeholder 11">
            <a:extLst>
              <a:ext uri="{FF2B5EF4-FFF2-40B4-BE49-F238E27FC236}">
                <a16:creationId xmlns:a16="http://schemas.microsoft.com/office/drawing/2014/main" id="{06CE39DF-AC41-41CC-A5FC-E01556D8FE60}"/>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a:t>
            </a:r>
            <a:r>
              <a:rPr lang="en-GB" sz="1600" b="1" dirty="0">
                <a:solidFill>
                  <a:schemeClr val="tx1"/>
                </a:solidFill>
                <a:latin typeface="Calibri" panose="020F0502020204030204"/>
              </a:rPr>
              <a:t> 3</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3314493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a:hlinkClick r:id="" action="ppaction://media"/>
            <a:extLst>
              <a:ext uri="{FF2B5EF4-FFF2-40B4-BE49-F238E27FC236}">
                <a16:creationId xmlns:a16="http://schemas.microsoft.com/office/drawing/2014/main" id="{4991C835-9A93-4DBB-979F-8B0110611AE0}"/>
              </a:ext>
            </a:extLst>
          </p:cNvPr>
          <p:cNvPicPr>
            <a:picLocks noRot="1" noChangeAspect="1"/>
          </p:cNvPicPr>
          <p:nvPr>
            <a:videoFile r:link="rId1"/>
          </p:nvPr>
        </p:nvPicPr>
        <p:blipFill>
          <a:blip r:embed="rId4"/>
          <a:stretch>
            <a:fillRect/>
          </a:stretch>
        </p:blipFill>
        <p:spPr>
          <a:xfrm>
            <a:off x="859536" y="483489"/>
            <a:ext cx="9473184" cy="5328666"/>
          </a:xfrm>
          <a:prstGeom prst="rect">
            <a:avLst/>
          </a:prstGeom>
        </p:spPr>
      </p:pic>
      <p:sp>
        <p:nvSpPr>
          <p:cNvPr id="6" name="Slide Number Placeholder 11">
            <a:extLst>
              <a:ext uri="{FF2B5EF4-FFF2-40B4-BE49-F238E27FC236}">
                <a16:creationId xmlns:a16="http://schemas.microsoft.com/office/drawing/2014/main" id="{843A1B4A-073E-438B-BEFB-7FF5E7F6A97C}"/>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a:t>
            </a:r>
            <a:r>
              <a:rPr lang="en-GB" sz="1600" b="1" dirty="0">
                <a:solidFill>
                  <a:schemeClr val="tx1"/>
                </a:solidFill>
                <a:latin typeface="Calibri" panose="020F0502020204030204"/>
              </a:rPr>
              <a:t> 29</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3987529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a:hlinkClick r:id="" action="ppaction://media"/>
            <a:extLst>
              <a:ext uri="{FF2B5EF4-FFF2-40B4-BE49-F238E27FC236}">
                <a16:creationId xmlns:a16="http://schemas.microsoft.com/office/drawing/2014/main" id="{C719E050-642A-4A60-A930-954C6BC4613B}"/>
              </a:ext>
            </a:extLst>
          </p:cNvPr>
          <p:cNvPicPr>
            <a:picLocks noRot="1" noChangeAspect="1"/>
          </p:cNvPicPr>
          <p:nvPr>
            <a:videoFile r:link="rId1"/>
          </p:nvPr>
        </p:nvPicPr>
        <p:blipFill>
          <a:blip r:embed="rId4"/>
          <a:stretch>
            <a:fillRect/>
          </a:stretch>
        </p:blipFill>
        <p:spPr>
          <a:xfrm>
            <a:off x="768096" y="432054"/>
            <a:ext cx="9668256" cy="5438394"/>
          </a:xfrm>
          <a:prstGeom prst="rect">
            <a:avLst/>
          </a:prstGeom>
        </p:spPr>
      </p:pic>
      <p:sp>
        <p:nvSpPr>
          <p:cNvPr id="6" name="Slide Number Placeholder 11">
            <a:extLst>
              <a:ext uri="{FF2B5EF4-FFF2-40B4-BE49-F238E27FC236}">
                <a16:creationId xmlns:a16="http://schemas.microsoft.com/office/drawing/2014/main" id="{9F72A2D5-CF8D-4794-9E01-D5CD664AC3E4}"/>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a:t>
            </a:r>
            <a:r>
              <a:rPr lang="en-GB" sz="1600" b="1" dirty="0">
                <a:solidFill>
                  <a:schemeClr val="tx1"/>
                </a:solidFill>
                <a:latin typeface="Calibri" panose="020F0502020204030204"/>
              </a:rPr>
              <a:t> 30</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420130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a:hlinkClick r:id="" action="ppaction://media"/>
            <a:extLst>
              <a:ext uri="{FF2B5EF4-FFF2-40B4-BE49-F238E27FC236}">
                <a16:creationId xmlns:a16="http://schemas.microsoft.com/office/drawing/2014/main" id="{EEE3C352-91C3-4564-9F04-8206C2E91119}"/>
              </a:ext>
            </a:extLst>
          </p:cNvPr>
          <p:cNvPicPr>
            <a:picLocks noGrp="1" noRot="1" noChangeAspect="1"/>
          </p:cNvPicPr>
          <p:nvPr>
            <p:ph idx="1"/>
            <a:videoFile r:link="rId1"/>
          </p:nvPr>
        </p:nvPicPr>
        <p:blipFill>
          <a:blip r:embed="rId4"/>
          <a:stretch>
            <a:fillRect/>
          </a:stretch>
        </p:blipFill>
        <p:spPr>
          <a:xfrm>
            <a:off x="1152144" y="539496"/>
            <a:ext cx="9316720" cy="5240655"/>
          </a:xfrm>
          <a:prstGeom prst="rect">
            <a:avLst/>
          </a:prstGeom>
        </p:spPr>
      </p:pic>
      <p:sp>
        <p:nvSpPr>
          <p:cNvPr id="8" name="Slide Number Placeholder 11">
            <a:extLst>
              <a:ext uri="{FF2B5EF4-FFF2-40B4-BE49-F238E27FC236}">
                <a16:creationId xmlns:a16="http://schemas.microsoft.com/office/drawing/2014/main" id="{9A56849A-B05E-4A6E-8817-D85FE07B97F0}"/>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a:t>
            </a:r>
            <a:r>
              <a:rPr lang="en-GB" sz="1600" b="1" dirty="0">
                <a:solidFill>
                  <a:schemeClr val="tx1"/>
                </a:solidFill>
                <a:latin typeface="Calibri" panose="020F0502020204030204"/>
              </a:rPr>
              <a:t> 31</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2647656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a:hlinkClick r:id="" action="ppaction://media"/>
            <a:extLst>
              <a:ext uri="{FF2B5EF4-FFF2-40B4-BE49-F238E27FC236}">
                <a16:creationId xmlns:a16="http://schemas.microsoft.com/office/drawing/2014/main" id="{0B55DBCD-3824-4017-BD93-64164093D574}"/>
              </a:ext>
            </a:extLst>
          </p:cNvPr>
          <p:cNvPicPr>
            <a:picLocks noRot="1" noChangeAspect="1"/>
          </p:cNvPicPr>
          <p:nvPr>
            <a:videoFile r:link="rId1"/>
          </p:nvPr>
        </p:nvPicPr>
        <p:blipFill>
          <a:blip r:embed="rId4"/>
          <a:stretch>
            <a:fillRect/>
          </a:stretch>
        </p:blipFill>
        <p:spPr>
          <a:xfrm>
            <a:off x="1170432" y="658368"/>
            <a:ext cx="9103360" cy="5120640"/>
          </a:xfrm>
          <a:prstGeom prst="rect">
            <a:avLst/>
          </a:prstGeom>
        </p:spPr>
      </p:pic>
      <p:sp>
        <p:nvSpPr>
          <p:cNvPr id="6" name="Slide Number Placeholder 11">
            <a:extLst>
              <a:ext uri="{FF2B5EF4-FFF2-40B4-BE49-F238E27FC236}">
                <a16:creationId xmlns:a16="http://schemas.microsoft.com/office/drawing/2014/main" id="{046F7EFD-9FAC-408A-9A1D-0DC569AC2BAD}"/>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a:t>
            </a:r>
            <a:r>
              <a:rPr lang="en-GB" sz="1600" b="1" dirty="0">
                <a:solidFill>
                  <a:schemeClr val="tx1"/>
                </a:solidFill>
                <a:latin typeface="Calibri" panose="020F0502020204030204"/>
              </a:rPr>
              <a:t> 32</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543079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0F7BE68F-BEBB-4AB9-9428-529B2267698A}"/>
              </a:ext>
            </a:extLst>
          </p:cNvPr>
          <p:cNvPicPr>
            <a:picLocks noGrp="1" noRot="1" noChangeAspect="1"/>
          </p:cNvPicPr>
          <p:nvPr>
            <p:ph idx="1"/>
            <a:videoFile r:link="rId1"/>
          </p:nvPr>
        </p:nvPicPr>
        <p:blipFill>
          <a:blip r:embed="rId4"/>
          <a:stretch>
            <a:fillRect/>
          </a:stretch>
        </p:blipFill>
        <p:spPr>
          <a:xfrm>
            <a:off x="544576" y="877824"/>
            <a:ext cx="9623552" cy="5413248"/>
          </a:xfrm>
          <a:prstGeom prst="rect">
            <a:avLst/>
          </a:prstGeom>
        </p:spPr>
      </p:pic>
      <p:sp>
        <p:nvSpPr>
          <p:cNvPr id="5" name="Slide Number Placeholder 11">
            <a:extLst>
              <a:ext uri="{FF2B5EF4-FFF2-40B4-BE49-F238E27FC236}">
                <a16:creationId xmlns:a16="http://schemas.microsoft.com/office/drawing/2014/main" id="{B0377930-2CE6-44AE-A06B-2CC73562C044}"/>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a:t>
            </a:r>
            <a:r>
              <a:rPr lang="en-GB" sz="1600" b="1" dirty="0">
                <a:solidFill>
                  <a:schemeClr val="tx1"/>
                </a:solidFill>
                <a:latin typeface="Calibri" panose="020F0502020204030204"/>
              </a:rPr>
              <a:t> 33</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3122581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23CF1C12-2555-47EC-B3A9-2FE2EB1BF759}"/>
              </a:ext>
            </a:extLst>
          </p:cNvPr>
          <p:cNvPicPr>
            <a:picLocks noGrp="1" noRot="1" noChangeAspect="1"/>
          </p:cNvPicPr>
          <p:nvPr>
            <p:ph idx="1"/>
            <a:videoFile r:link="rId1"/>
          </p:nvPr>
        </p:nvPicPr>
        <p:blipFill>
          <a:blip r:embed="rId4"/>
          <a:stretch>
            <a:fillRect/>
          </a:stretch>
        </p:blipFill>
        <p:spPr>
          <a:xfrm>
            <a:off x="837184" y="1042416"/>
            <a:ext cx="9363456" cy="5266944"/>
          </a:xfrm>
          <a:prstGeom prst="rect">
            <a:avLst/>
          </a:prstGeom>
        </p:spPr>
      </p:pic>
      <p:sp>
        <p:nvSpPr>
          <p:cNvPr id="5" name="Slide Number Placeholder 11">
            <a:extLst>
              <a:ext uri="{FF2B5EF4-FFF2-40B4-BE49-F238E27FC236}">
                <a16:creationId xmlns:a16="http://schemas.microsoft.com/office/drawing/2014/main" id="{755C94A7-D315-401D-A9FF-DD1579C60F3E}"/>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a:t>
            </a:r>
            <a:r>
              <a:rPr lang="en-GB" sz="1600" b="1" dirty="0">
                <a:solidFill>
                  <a:schemeClr val="tx1"/>
                </a:solidFill>
                <a:latin typeface="Calibri" panose="020F0502020204030204"/>
              </a:rPr>
              <a:t> 34</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1872595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a:hlinkClick r:id="" action="ppaction://media"/>
            <a:extLst>
              <a:ext uri="{FF2B5EF4-FFF2-40B4-BE49-F238E27FC236}">
                <a16:creationId xmlns:a16="http://schemas.microsoft.com/office/drawing/2014/main" id="{E1321ACF-B565-448D-A8F8-2C2D2D1938F7}"/>
              </a:ext>
            </a:extLst>
          </p:cNvPr>
          <p:cNvPicPr>
            <a:picLocks noRot="1" noChangeAspect="1"/>
          </p:cNvPicPr>
          <p:nvPr>
            <a:videoFile r:link="rId1"/>
          </p:nvPr>
        </p:nvPicPr>
        <p:blipFill>
          <a:blip r:embed="rId4"/>
          <a:stretch>
            <a:fillRect/>
          </a:stretch>
        </p:blipFill>
        <p:spPr>
          <a:xfrm>
            <a:off x="932688" y="524637"/>
            <a:ext cx="9438640" cy="5309235"/>
          </a:xfrm>
          <a:prstGeom prst="rect">
            <a:avLst/>
          </a:prstGeom>
        </p:spPr>
      </p:pic>
      <p:sp>
        <p:nvSpPr>
          <p:cNvPr id="7" name="Slide Number Placeholder 11">
            <a:extLst>
              <a:ext uri="{FF2B5EF4-FFF2-40B4-BE49-F238E27FC236}">
                <a16:creationId xmlns:a16="http://schemas.microsoft.com/office/drawing/2014/main" id="{745EF5FF-0D88-4461-B3CE-C363A777831A}"/>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a:t>
            </a:r>
            <a:r>
              <a:rPr lang="en-GB" sz="1600" b="1" dirty="0">
                <a:solidFill>
                  <a:schemeClr val="tx1"/>
                </a:solidFill>
                <a:latin typeface="Calibri" panose="020F0502020204030204"/>
              </a:rPr>
              <a:t> 35</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113768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8EB79-0082-4DAF-BED3-06CF42B0436D}"/>
              </a:ext>
            </a:extLst>
          </p:cNvPr>
          <p:cNvSpPr>
            <a:spLocks noGrp="1"/>
          </p:cNvSpPr>
          <p:nvPr>
            <p:ph type="title"/>
          </p:nvPr>
        </p:nvSpPr>
        <p:spPr>
          <a:xfrm>
            <a:off x="838200" y="365125"/>
            <a:ext cx="10515600" cy="549275"/>
          </a:xfrm>
        </p:spPr>
        <p:txBody>
          <a:bodyPr>
            <a:normAutofit fontScale="90000"/>
          </a:bodyPr>
          <a:lstStyle/>
          <a:p>
            <a:r>
              <a:rPr lang="en-GB" dirty="0">
                <a:solidFill>
                  <a:srgbClr val="7030A0"/>
                </a:solidFill>
              </a:rPr>
              <a:t>Key messages</a:t>
            </a:r>
          </a:p>
        </p:txBody>
      </p:sp>
      <p:sp>
        <p:nvSpPr>
          <p:cNvPr id="3" name="Content Placeholder 2">
            <a:extLst>
              <a:ext uri="{FF2B5EF4-FFF2-40B4-BE49-F238E27FC236}">
                <a16:creationId xmlns:a16="http://schemas.microsoft.com/office/drawing/2014/main" id="{07E4DB81-3FE2-4D96-ADB4-1E693CD7D3E1}"/>
              </a:ext>
            </a:extLst>
          </p:cNvPr>
          <p:cNvSpPr>
            <a:spLocks noGrp="1"/>
          </p:cNvSpPr>
          <p:nvPr>
            <p:ph idx="1"/>
          </p:nvPr>
        </p:nvSpPr>
        <p:spPr>
          <a:xfrm>
            <a:off x="219456" y="914400"/>
            <a:ext cx="11740896" cy="5262563"/>
          </a:xfrm>
        </p:spPr>
        <p:txBody>
          <a:bodyPr>
            <a:normAutofit fontScale="85000" lnSpcReduction="20000"/>
          </a:bodyPr>
          <a:lstStyle/>
          <a:p>
            <a:pPr>
              <a:lnSpc>
                <a:spcPct val="100000"/>
              </a:lnSpc>
              <a:spcBef>
                <a:spcPts val="0"/>
              </a:spcBef>
              <a:defRPr/>
            </a:pPr>
            <a:r>
              <a:rPr lang="en-GB" dirty="0"/>
              <a:t>Clarity is key when teaching, especially when teaching new concepts</a:t>
            </a:r>
          </a:p>
          <a:p>
            <a:r>
              <a:rPr lang="en-GB" dirty="0"/>
              <a:t>It is useful to talk, repeat and discuss ideas, concepts and new knowledge before writing it down</a:t>
            </a:r>
          </a:p>
          <a:p>
            <a:r>
              <a:rPr lang="en-GB" dirty="0"/>
              <a:t>Enabling students to read aloud (to themselves) questions allows them to hear their own voice, it enables them to focus on how best to answer the questions</a:t>
            </a:r>
          </a:p>
          <a:p>
            <a:pPr>
              <a:lnSpc>
                <a:spcPct val="100000"/>
              </a:lnSpc>
              <a:spcBef>
                <a:spcPts val="0"/>
              </a:spcBef>
              <a:defRPr/>
            </a:pPr>
            <a:r>
              <a:rPr lang="en-GB" dirty="0"/>
              <a:t>Teachers explaining </a:t>
            </a:r>
            <a:r>
              <a:rPr lang="en-GB" b="1" dirty="0"/>
              <a:t>and</a:t>
            </a:r>
            <a:r>
              <a:rPr lang="en-GB" dirty="0"/>
              <a:t> using subject specific vocabulary supports students to understand it and use it themselves</a:t>
            </a:r>
            <a:endParaRPr lang="en-GB" dirty="0">
              <a:solidFill>
                <a:srgbClr val="0070C0"/>
              </a:solidFill>
            </a:endParaRPr>
          </a:p>
          <a:p>
            <a:pPr marL="0" lvl="0" indent="0">
              <a:lnSpc>
                <a:spcPct val="100000"/>
              </a:lnSpc>
              <a:spcBef>
                <a:spcPts val="0"/>
              </a:spcBef>
              <a:buNone/>
              <a:defRPr/>
            </a:pPr>
            <a:r>
              <a:rPr lang="en-GB" dirty="0">
                <a:solidFill>
                  <a:srgbClr val="7030A0"/>
                </a:solidFill>
              </a:rPr>
              <a:t>Question: how conscious are we of those tier 2 words which we expect and assume students know, understand and can use to communicate either verbally or in writing?</a:t>
            </a:r>
          </a:p>
          <a:p>
            <a:pPr>
              <a:lnSpc>
                <a:spcPct val="100000"/>
              </a:lnSpc>
              <a:spcBef>
                <a:spcPts val="0"/>
              </a:spcBef>
              <a:defRPr/>
            </a:pPr>
            <a:r>
              <a:rPr lang="en-GB" dirty="0"/>
              <a:t>Choice is empowering, it supports students to think and it enables them to have a voice</a:t>
            </a:r>
          </a:p>
          <a:p>
            <a:pPr>
              <a:lnSpc>
                <a:spcPct val="100000"/>
              </a:lnSpc>
              <a:spcBef>
                <a:spcPts val="0"/>
              </a:spcBef>
              <a:defRPr/>
            </a:pPr>
            <a:r>
              <a:rPr lang="en-GB" dirty="0"/>
              <a:t>Teachers reading instructions aloud, is really helpful, especially to those students who are EAL or if they struggle with their reading</a:t>
            </a:r>
          </a:p>
          <a:p>
            <a:pPr>
              <a:lnSpc>
                <a:spcPct val="100000"/>
              </a:lnSpc>
              <a:spcBef>
                <a:spcPts val="0"/>
              </a:spcBef>
              <a:defRPr/>
            </a:pPr>
            <a:r>
              <a:rPr lang="en-GB" dirty="0"/>
              <a:t>Teachers reading to students is a good thing – this might be the only time they are read to</a:t>
            </a:r>
          </a:p>
          <a:p>
            <a:pPr>
              <a:lnSpc>
                <a:spcPct val="100000"/>
              </a:lnSpc>
              <a:spcBef>
                <a:spcPts val="0"/>
              </a:spcBef>
              <a:defRPr/>
            </a:pPr>
            <a:r>
              <a:rPr lang="en-GB" dirty="0"/>
              <a:t>Teachers should ask and support struggling readers to read aloud – if they only ask the ‘fast’ readers, the slower readers will never speed up.</a:t>
            </a:r>
          </a:p>
          <a:p>
            <a:pPr>
              <a:lnSpc>
                <a:spcPct val="100000"/>
              </a:lnSpc>
              <a:spcBef>
                <a:spcPts val="0"/>
              </a:spcBef>
              <a:defRPr/>
            </a:pPr>
            <a:r>
              <a:rPr lang="en-GB" b="1" dirty="0"/>
              <a:t>If we only ask those students who we know, know, those who struggle will always struggle.</a:t>
            </a:r>
          </a:p>
          <a:p>
            <a:pPr>
              <a:lnSpc>
                <a:spcPct val="100000"/>
              </a:lnSpc>
              <a:spcBef>
                <a:spcPts val="0"/>
              </a:spcBef>
              <a:defRPr/>
            </a:pPr>
            <a:endParaRPr lang="en-GB" dirty="0"/>
          </a:p>
          <a:p>
            <a:pPr>
              <a:lnSpc>
                <a:spcPct val="100000"/>
              </a:lnSpc>
              <a:spcBef>
                <a:spcPts val="0"/>
              </a:spcBef>
              <a:defRPr/>
            </a:pPr>
            <a:endParaRPr lang="en-GB" dirty="0"/>
          </a:p>
          <a:p>
            <a:pPr>
              <a:lnSpc>
                <a:spcPct val="100000"/>
              </a:lnSpc>
              <a:spcBef>
                <a:spcPts val="0"/>
              </a:spcBef>
              <a:defRPr/>
            </a:pPr>
            <a:endParaRPr lang="en-GB" dirty="0"/>
          </a:p>
          <a:p>
            <a:pPr marL="0" lvl="0" indent="0">
              <a:lnSpc>
                <a:spcPct val="100000"/>
              </a:lnSpc>
              <a:spcBef>
                <a:spcPts val="0"/>
              </a:spcBef>
              <a:buNone/>
              <a:defRPr/>
            </a:pPr>
            <a:endParaRPr lang="en-GB" dirty="0">
              <a:solidFill>
                <a:srgbClr val="7030A0"/>
              </a:solidFill>
            </a:endParaRPr>
          </a:p>
          <a:p>
            <a:pPr>
              <a:lnSpc>
                <a:spcPct val="100000"/>
              </a:lnSpc>
              <a:spcBef>
                <a:spcPts val="0"/>
              </a:spcBef>
              <a:defRPr/>
            </a:pPr>
            <a:endParaRPr lang="en-GB" dirty="0">
              <a:solidFill>
                <a:srgbClr val="7030A0"/>
              </a:solidFill>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5" name="Slide Number Placeholder 11">
            <a:extLst>
              <a:ext uri="{FF2B5EF4-FFF2-40B4-BE49-F238E27FC236}">
                <a16:creationId xmlns:a16="http://schemas.microsoft.com/office/drawing/2014/main" id="{99A6095A-35B0-48E0-91C2-B5989536C08A}"/>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a:t>
            </a:r>
            <a:r>
              <a:rPr lang="en-GB" sz="1600" b="1" dirty="0">
                <a:solidFill>
                  <a:schemeClr val="tx1"/>
                </a:solidFill>
                <a:latin typeface="Calibri" panose="020F0502020204030204"/>
              </a:rPr>
              <a:t> 36</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2434430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6CE39DF-AC41-41CC-A5FC-E01556D8FE60}"/>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 37</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23862"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Progression through the </a:t>
            </a:r>
            <a:r>
              <a:rPr lang="en-GB" sz="4400" dirty="0">
                <a:solidFill>
                  <a:srgbClr val="7030A0"/>
                </a:solidFill>
                <a:latin typeface="Calibri" panose="020F0502020204030204"/>
              </a:rPr>
              <a:t>PD</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lang="en-GB" sz="2800" dirty="0">
                <a:solidFill>
                  <a:srgbClr val="7030A0"/>
                </a:solidFill>
                <a:latin typeface="Calibri" panose="020F0502020204030204"/>
              </a:rPr>
              <a:t>Stepping through the sessions</a:t>
            </a:r>
            <a:endPar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E794633D-78E5-4C17-ADF5-2DD75A45003A}"/>
              </a:ext>
            </a:extLst>
          </p:cNvPr>
          <p:cNvSpPr/>
          <p:nvPr/>
        </p:nvSpPr>
        <p:spPr>
          <a:xfrm>
            <a:off x="423862" y="1296987"/>
            <a:ext cx="11415713" cy="923924"/>
          </a:xfrm>
          <a:prstGeom prst="round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Introduction </a:t>
            </a:r>
          </a:p>
        </p:txBody>
      </p:sp>
      <p:sp>
        <p:nvSpPr>
          <p:cNvPr id="7" name="Rectangle: Rounded Corners 6">
            <a:extLst>
              <a:ext uri="{FF2B5EF4-FFF2-40B4-BE49-F238E27FC236}">
                <a16:creationId xmlns:a16="http://schemas.microsoft.com/office/drawing/2014/main" id="{FB758109-69F9-4FDD-965E-FA8861AEE407}"/>
              </a:ext>
            </a:extLst>
          </p:cNvPr>
          <p:cNvSpPr/>
          <p:nvPr/>
        </p:nvSpPr>
        <p:spPr>
          <a:xfrm>
            <a:off x="423861" y="2443164"/>
            <a:ext cx="11415713" cy="923924"/>
          </a:xfrm>
          <a:prstGeom prst="round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Discussion 1</a:t>
            </a:r>
          </a:p>
        </p:txBody>
      </p:sp>
      <p:sp>
        <p:nvSpPr>
          <p:cNvPr id="8" name="Rectangle: Rounded Corners 7">
            <a:extLst>
              <a:ext uri="{FF2B5EF4-FFF2-40B4-BE49-F238E27FC236}">
                <a16:creationId xmlns:a16="http://schemas.microsoft.com/office/drawing/2014/main" id="{477504A1-F896-4A17-8E5E-5762443678EA}"/>
              </a:ext>
            </a:extLst>
          </p:cNvPr>
          <p:cNvSpPr/>
          <p:nvPr/>
        </p:nvSpPr>
        <p:spPr>
          <a:xfrm>
            <a:off x="423861" y="3573465"/>
            <a:ext cx="11415713" cy="923924"/>
          </a:xfrm>
          <a:prstGeom prst="round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Case Study and reflections</a:t>
            </a:r>
          </a:p>
        </p:txBody>
      </p:sp>
      <p:sp>
        <p:nvSpPr>
          <p:cNvPr id="9" name="Rectangle: Rounded Corners 8">
            <a:extLst>
              <a:ext uri="{FF2B5EF4-FFF2-40B4-BE49-F238E27FC236}">
                <a16:creationId xmlns:a16="http://schemas.microsoft.com/office/drawing/2014/main" id="{C462E3C6-600E-4048-AC8C-FF8A9B2AAFFC}"/>
              </a:ext>
            </a:extLst>
          </p:cNvPr>
          <p:cNvSpPr/>
          <p:nvPr/>
        </p:nvSpPr>
        <p:spPr>
          <a:xfrm>
            <a:off x="423861" y="4703766"/>
            <a:ext cx="11415713" cy="92392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Group discussion </a:t>
            </a:r>
          </a:p>
        </p:txBody>
      </p:sp>
      <p:pic>
        <p:nvPicPr>
          <p:cNvPr id="10" name="Picture 9">
            <a:extLst>
              <a:ext uri="{FF2B5EF4-FFF2-40B4-BE49-F238E27FC236}">
                <a16:creationId xmlns:a16="http://schemas.microsoft.com/office/drawing/2014/main" id="{EA5B9F1C-E2F6-4E8C-BC73-0D98AE2138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66577" y="84620"/>
            <a:ext cx="515872" cy="580356"/>
          </a:xfrm>
          <a:prstGeom prst="rect">
            <a:avLst/>
          </a:prstGeom>
        </p:spPr>
      </p:pic>
    </p:spTree>
    <p:extLst>
      <p:ext uri="{BB962C8B-B14F-4D97-AF65-F5344CB8AC3E}">
        <p14:creationId xmlns:p14="http://schemas.microsoft.com/office/powerpoint/2010/main" val="821971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6CE39DF-AC41-41CC-A5FC-E01556D8FE60}"/>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 38</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23862"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dirty="0">
                <a:solidFill>
                  <a:srgbClr val="7030A0"/>
                </a:solidFill>
                <a:latin typeface="Calibri" panose="020F0502020204030204"/>
              </a:rPr>
              <a:t>Reflection</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 | </a:t>
            </a:r>
            <a:r>
              <a:rPr kumimoji="0" lang="en-GB" sz="2200" b="0" i="0" u="none" strike="noStrike" kern="1200" cap="none" spc="0" normalizeH="0" baseline="0" noProof="0" dirty="0">
                <a:ln>
                  <a:noFill/>
                </a:ln>
                <a:solidFill>
                  <a:srgbClr val="7030A0"/>
                </a:solidFill>
                <a:effectLst/>
                <a:uLnTx/>
                <a:uFillTx/>
                <a:latin typeface="Calibri" panose="020F0502020204030204"/>
                <a:ea typeface="+mn-ea"/>
                <a:cs typeface="+mn-cs"/>
              </a:rPr>
              <a:t>The impact of this PD | From knowing to doing</a:t>
            </a:r>
          </a:p>
        </p:txBody>
      </p:sp>
      <p:sp>
        <p:nvSpPr>
          <p:cNvPr id="7" name="Oval 6">
            <a:extLst>
              <a:ext uri="{FF2B5EF4-FFF2-40B4-BE49-F238E27FC236}">
                <a16:creationId xmlns:a16="http://schemas.microsoft.com/office/drawing/2014/main" id="{B2C3ED5D-5CB8-4BC4-A0C0-07C4B294CD76}"/>
              </a:ext>
            </a:extLst>
          </p:cNvPr>
          <p:cNvSpPr/>
          <p:nvPr/>
        </p:nvSpPr>
        <p:spPr>
          <a:xfrm>
            <a:off x="10080135" y="252141"/>
            <a:ext cx="757237" cy="68238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34</a:t>
            </a:r>
          </a:p>
        </p:txBody>
      </p:sp>
      <p:sp>
        <p:nvSpPr>
          <p:cNvPr id="9" name="Oval 8">
            <a:extLst>
              <a:ext uri="{FF2B5EF4-FFF2-40B4-BE49-F238E27FC236}">
                <a16:creationId xmlns:a16="http://schemas.microsoft.com/office/drawing/2014/main" id="{027E83C8-0E8C-496E-BEEB-BC2DF3DE39F8}"/>
              </a:ext>
            </a:extLst>
          </p:cNvPr>
          <p:cNvSpPr/>
          <p:nvPr/>
        </p:nvSpPr>
        <p:spPr>
          <a:xfrm>
            <a:off x="842682" y="2384612"/>
            <a:ext cx="3173506" cy="309245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What impact will this have on your teaching? </a:t>
            </a:r>
          </a:p>
        </p:txBody>
      </p:sp>
      <p:sp>
        <p:nvSpPr>
          <p:cNvPr id="10" name="Oval 9">
            <a:extLst>
              <a:ext uri="{FF2B5EF4-FFF2-40B4-BE49-F238E27FC236}">
                <a16:creationId xmlns:a16="http://schemas.microsoft.com/office/drawing/2014/main" id="{7B281C10-414B-47ED-976F-70CA0E04CF21}"/>
              </a:ext>
            </a:extLst>
          </p:cNvPr>
          <p:cNvSpPr/>
          <p:nvPr/>
        </p:nvSpPr>
        <p:spPr>
          <a:xfrm>
            <a:off x="4389882" y="2384611"/>
            <a:ext cx="3173506" cy="3092457"/>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What impact will this have on your pupils?</a:t>
            </a:r>
          </a:p>
        </p:txBody>
      </p:sp>
      <p:sp>
        <p:nvSpPr>
          <p:cNvPr id="11" name="Oval 10">
            <a:extLst>
              <a:ext uri="{FF2B5EF4-FFF2-40B4-BE49-F238E27FC236}">
                <a16:creationId xmlns:a16="http://schemas.microsoft.com/office/drawing/2014/main" id="{8EFAAF10-7B7C-4F7D-B2C0-C8908CA8CFEE}"/>
              </a:ext>
            </a:extLst>
          </p:cNvPr>
          <p:cNvSpPr/>
          <p:nvPr/>
        </p:nvSpPr>
        <p:spPr>
          <a:xfrm>
            <a:off x="8175812" y="2384612"/>
            <a:ext cx="3173506" cy="309245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What is your main takeaway from this session?</a:t>
            </a:r>
          </a:p>
        </p:txBody>
      </p:sp>
    </p:spTree>
    <p:extLst>
      <p:ext uri="{BB962C8B-B14F-4D97-AF65-F5344CB8AC3E}">
        <p14:creationId xmlns:p14="http://schemas.microsoft.com/office/powerpoint/2010/main" val="2882779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150" y="1444754"/>
            <a:ext cx="11544300" cy="4732209"/>
          </a:xfrm>
        </p:spPr>
        <p:txBody>
          <a:bodyPr>
            <a:normAutofit/>
          </a:bodyPr>
          <a:lstStyle/>
          <a:p>
            <a:pPr marL="0" lvl="0" indent="0">
              <a:buNone/>
            </a:pPr>
            <a:r>
              <a:rPr lang="en-GB" sz="3500" b="1" dirty="0">
                <a:solidFill>
                  <a:srgbClr val="7030A0"/>
                </a:solidFill>
                <a:latin typeface="Calibri" panose="020F0502020204030204" pitchFamily="34" charset="0"/>
                <a:cs typeface="Calibri" panose="020F0502020204030204" pitchFamily="34" charset="0"/>
              </a:rPr>
              <a:t>Addressing disadvantage by reviewing the reading requirements made of students across all subjects</a:t>
            </a:r>
          </a:p>
          <a:p>
            <a:pPr marL="0" lvl="0" indent="0">
              <a:buNone/>
            </a:pPr>
            <a:endParaRPr lang="en-GB" sz="1800" b="1" dirty="0">
              <a:solidFill>
                <a:srgbClr val="7030A0"/>
              </a:solidFill>
              <a:latin typeface="Calibri" panose="020F0502020204030204" pitchFamily="34" charset="0"/>
              <a:cs typeface="Calibri" panose="020F0502020204030204" pitchFamily="34" charset="0"/>
            </a:endParaRPr>
          </a:p>
          <a:p>
            <a:pPr marL="0" indent="0">
              <a:buNone/>
            </a:pPr>
            <a:r>
              <a:rPr lang="en-GB" b="1" dirty="0">
                <a:solidFill>
                  <a:srgbClr val="7030A0"/>
                </a:solidFill>
                <a:latin typeface="Calibri" panose="020F0502020204030204" pitchFamily="34" charset="0"/>
                <a:cs typeface="Calibri" panose="020F0502020204030204" pitchFamily="34" charset="0"/>
              </a:rPr>
              <a:t>Your facilitators today</a:t>
            </a:r>
          </a:p>
          <a:p>
            <a:pPr marL="0" indent="0">
              <a:buNone/>
            </a:pPr>
            <a:endParaRPr lang="en-GB" sz="1800" b="1" dirty="0">
              <a:solidFill>
                <a:srgbClr val="7030A0"/>
              </a:solidFill>
              <a:latin typeface="Calibri" panose="020F0502020204030204" pitchFamily="34" charset="0"/>
              <a:cs typeface="Calibri" panose="020F0502020204030204" pitchFamily="34" charset="0"/>
            </a:endParaRPr>
          </a:p>
          <a:p>
            <a:r>
              <a:rPr lang="en-GB" b="1" dirty="0">
                <a:solidFill>
                  <a:srgbClr val="7030A0"/>
                </a:solidFill>
                <a:latin typeface="Calibri" panose="020F0502020204030204" pitchFamily="34" charset="0"/>
                <a:cs typeface="Calibri" panose="020F0502020204030204" pitchFamily="34" charset="0"/>
              </a:rPr>
              <a:t>School Improvement Team: Rachael Symons, Reading Lead (3-19) and Primary English Lead</a:t>
            </a:r>
          </a:p>
          <a:p>
            <a:r>
              <a:rPr lang="en-GB" b="1" dirty="0">
                <a:solidFill>
                  <a:srgbClr val="7030A0"/>
                </a:solidFill>
                <a:latin typeface="Calibri" panose="020F0502020204030204" pitchFamily="34" charset="0"/>
                <a:cs typeface="Calibri" panose="020F0502020204030204" pitchFamily="34" charset="0"/>
              </a:rPr>
              <a:t>Principals: Tony Searle; Sam Hodder; Ian Garforth</a:t>
            </a:r>
          </a:p>
          <a:p>
            <a:r>
              <a:rPr lang="en-GB" b="1" dirty="0">
                <a:solidFill>
                  <a:srgbClr val="7030A0"/>
                </a:solidFill>
                <a:latin typeface="Calibri" panose="020F0502020204030204" pitchFamily="34" charset="0"/>
                <a:cs typeface="Calibri" panose="020F0502020204030204" pitchFamily="34" charset="0"/>
              </a:rPr>
              <a:t>CLF Institute: Evelyn Fudge</a:t>
            </a:r>
          </a:p>
        </p:txBody>
      </p:sp>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Agenda | </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This session of PD and Learning </a:t>
            </a:r>
          </a:p>
        </p:txBody>
      </p:sp>
      <p:sp>
        <p:nvSpPr>
          <p:cNvPr id="6" name="Slide Number Placeholder 11">
            <a:extLst>
              <a:ext uri="{FF2B5EF4-FFF2-40B4-BE49-F238E27FC236}">
                <a16:creationId xmlns:a16="http://schemas.microsoft.com/office/drawing/2014/main" id="{06CE39DF-AC41-41CC-A5FC-E01556D8FE60}"/>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a:t>
            </a:r>
            <a:r>
              <a:rPr lang="en-GB" sz="1600" b="1" dirty="0">
                <a:solidFill>
                  <a:schemeClr val="tx1"/>
                </a:solidFill>
                <a:latin typeface="Calibri" panose="020F0502020204030204"/>
              </a:rPr>
              <a:t> 3</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149623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EAE04-97C2-43D9-AEBA-1B00A68FEF2B}"/>
              </a:ext>
            </a:extLst>
          </p:cNvPr>
          <p:cNvSpPr>
            <a:spLocks noGrp="1"/>
          </p:cNvSpPr>
          <p:nvPr>
            <p:ph type="title"/>
          </p:nvPr>
        </p:nvSpPr>
        <p:spPr>
          <a:xfrm>
            <a:off x="578895" y="280444"/>
            <a:ext cx="10515600" cy="1325563"/>
          </a:xfrm>
        </p:spPr>
        <p:txBody>
          <a:bodyPr/>
          <a:lstStyle/>
          <a:p>
            <a:r>
              <a:rPr lang="en-GB" dirty="0"/>
              <a:t>Thank you for your contributions</a:t>
            </a:r>
          </a:p>
        </p:txBody>
      </p:sp>
      <p:pic>
        <p:nvPicPr>
          <p:cNvPr id="5" name="Picture 4">
            <a:extLst>
              <a:ext uri="{FF2B5EF4-FFF2-40B4-BE49-F238E27FC236}">
                <a16:creationId xmlns:a16="http://schemas.microsoft.com/office/drawing/2014/main" id="{4DF08872-4D22-4358-B6E2-A7F757D500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97160" y="418941"/>
            <a:ext cx="1594671" cy="1667558"/>
          </a:xfrm>
          <a:prstGeom prst="rect">
            <a:avLst/>
          </a:prstGeom>
          <a:ln w="38100">
            <a:solidFill>
              <a:schemeClr val="accent1"/>
            </a:solidFill>
          </a:ln>
        </p:spPr>
      </p:pic>
      <p:pic>
        <p:nvPicPr>
          <p:cNvPr id="7" name="Picture 6">
            <a:extLst>
              <a:ext uri="{FF2B5EF4-FFF2-40B4-BE49-F238E27FC236}">
                <a16:creationId xmlns:a16="http://schemas.microsoft.com/office/drawing/2014/main" id="{C732B037-2697-40C5-896A-8FF4881B2F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1188" y="1606007"/>
            <a:ext cx="2581245" cy="2903901"/>
          </a:xfrm>
          <a:prstGeom prst="rect">
            <a:avLst/>
          </a:prstGeom>
        </p:spPr>
      </p:pic>
      <p:pic>
        <p:nvPicPr>
          <p:cNvPr id="1026" name="Picture 2" descr="https://cdn11.bigcommerce.com/s-ntr5vps/images/stencil/1280x1280/products/13054/114488/T061__16855__91633__05229.1621521982.jpg?c=2">
            <a:extLst>
              <a:ext uri="{FF2B5EF4-FFF2-40B4-BE49-F238E27FC236}">
                <a16:creationId xmlns:a16="http://schemas.microsoft.com/office/drawing/2014/main" id="{B79A1E07-930A-41FD-99D5-149F8768D91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21601" y="1478964"/>
            <a:ext cx="5122863" cy="464845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1">
            <a:extLst>
              <a:ext uri="{FF2B5EF4-FFF2-40B4-BE49-F238E27FC236}">
                <a16:creationId xmlns:a16="http://schemas.microsoft.com/office/drawing/2014/main" id="{481DD3D6-F4DC-4DB5-96D8-419D9F8E762B}"/>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a:t>
            </a:r>
            <a:r>
              <a:rPr lang="en-GB" sz="1600" b="1" dirty="0">
                <a:solidFill>
                  <a:schemeClr val="tx1"/>
                </a:solidFill>
                <a:latin typeface="Calibri" panose="020F0502020204030204"/>
              </a:rPr>
              <a:t> 39</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373426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6CE39DF-AC41-41CC-A5FC-E01556D8FE60}"/>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a:t>
            </a:r>
            <a:r>
              <a:rPr lang="en-GB" sz="1600" b="1" dirty="0">
                <a:solidFill>
                  <a:schemeClr val="tx1"/>
                </a:solidFill>
                <a:latin typeface="Calibri" panose="020F0502020204030204"/>
              </a:rPr>
              <a:t> 4</a:t>
            </a:r>
            <a:endPar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Welcome| </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How to get the most from this Professional Development</a:t>
            </a:r>
          </a:p>
        </p:txBody>
      </p:sp>
      <p:graphicFrame>
        <p:nvGraphicFramePr>
          <p:cNvPr id="2" name="Table 2">
            <a:extLst>
              <a:ext uri="{FF2B5EF4-FFF2-40B4-BE49-F238E27FC236}">
                <a16:creationId xmlns:a16="http://schemas.microsoft.com/office/drawing/2014/main" id="{CC092FC6-ED81-46D2-9A0D-6AE68B5815EA}"/>
              </a:ext>
            </a:extLst>
          </p:cNvPr>
          <p:cNvGraphicFramePr>
            <a:graphicFrameLocks noGrp="1"/>
          </p:cNvGraphicFramePr>
          <p:nvPr/>
        </p:nvGraphicFramePr>
        <p:xfrm>
          <a:off x="173037" y="2419793"/>
          <a:ext cx="9007476" cy="3929374"/>
        </p:xfrm>
        <a:graphic>
          <a:graphicData uri="http://schemas.openxmlformats.org/drawingml/2006/table">
            <a:tbl>
              <a:tblPr firstRow="1" bandRow="1">
                <a:tableStyleId>{5C22544A-7EE6-4342-B048-85BDC9FD1C3A}</a:tableStyleId>
              </a:tblPr>
              <a:tblGrid>
                <a:gridCol w="4503738">
                  <a:extLst>
                    <a:ext uri="{9D8B030D-6E8A-4147-A177-3AD203B41FA5}">
                      <a16:colId xmlns:a16="http://schemas.microsoft.com/office/drawing/2014/main" val="2518652761"/>
                    </a:ext>
                  </a:extLst>
                </a:gridCol>
                <a:gridCol w="4503738">
                  <a:extLst>
                    <a:ext uri="{9D8B030D-6E8A-4147-A177-3AD203B41FA5}">
                      <a16:colId xmlns:a16="http://schemas.microsoft.com/office/drawing/2014/main" val="3318091601"/>
                    </a:ext>
                  </a:extLst>
                </a:gridCol>
              </a:tblGrid>
              <a:tr h="456776">
                <a:tc>
                  <a:txBody>
                    <a:bodyPr/>
                    <a:lstStyle/>
                    <a:p>
                      <a:r>
                        <a:rPr lang="en-GB" dirty="0"/>
                        <a:t>Function </a:t>
                      </a:r>
                    </a:p>
                  </a:txBody>
                  <a:tcPr/>
                </a:tc>
                <a:tc>
                  <a:txBody>
                    <a:bodyPr/>
                    <a:lstStyle/>
                    <a:p>
                      <a:r>
                        <a:rPr lang="en-GB" dirty="0"/>
                        <a:t>When to use it</a:t>
                      </a:r>
                    </a:p>
                  </a:txBody>
                  <a:tcPr/>
                </a:tc>
                <a:extLst>
                  <a:ext uri="{0D108BD9-81ED-4DB2-BD59-A6C34878D82A}">
                    <a16:rowId xmlns:a16="http://schemas.microsoft.com/office/drawing/2014/main" val="3653015331"/>
                  </a:ext>
                </a:extLst>
              </a:tr>
              <a:tr h="1141939">
                <a:tc>
                  <a:txBody>
                    <a:bodyPr/>
                    <a:lstStyle/>
                    <a:p>
                      <a:endParaRPr lang="en-GB" dirty="0"/>
                    </a:p>
                    <a:p>
                      <a:endParaRPr lang="en-GB" dirty="0"/>
                    </a:p>
                    <a:p>
                      <a:r>
                        <a:rPr lang="en-GB" dirty="0"/>
                        <a:t>Chat function</a:t>
                      </a:r>
                    </a:p>
                  </a:txBody>
                  <a:tcPr/>
                </a:tc>
                <a:tc>
                  <a:txBody>
                    <a:bodyPr/>
                    <a:lstStyle/>
                    <a:p>
                      <a:r>
                        <a:rPr lang="en-GB" dirty="0"/>
                        <a:t>When you see this icon. Be ready to contribute at ANY time. </a:t>
                      </a:r>
                    </a:p>
                  </a:txBody>
                  <a:tcPr/>
                </a:tc>
                <a:extLst>
                  <a:ext uri="{0D108BD9-81ED-4DB2-BD59-A6C34878D82A}">
                    <a16:rowId xmlns:a16="http://schemas.microsoft.com/office/drawing/2014/main" val="1715293814"/>
                  </a:ext>
                </a:extLst>
              </a:tr>
              <a:tr h="1141939">
                <a:tc>
                  <a:txBody>
                    <a:bodyPr/>
                    <a:lstStyle/>
                    <a:p>
                      <a:endParaRPr lang="en-GB" dirty="0"/>
                    </a:p>
                    <a:p>
                      <a:r>
                        <a:rPr lang="en-GB" dirty="0"/>
                        <a:t>Using mute </a:t>
                      </a:r>
                    </a:p>
                    <a:p>
                      <a:endParaRPr lang="en-GB" dirty="0"/>
                    </a:p>
                    <a:p>
                      <a:endParaRPr lang="en-GB" dirty="0"/>
                    </a:p>
                  </a:txBody>
                  <a:tcPr/>
                </a:tc>
                <a:tc>
                  <a:txBody>
                    <a:bodyPr/>
                    <a:lstStyle/>
                    <a:p>
                      <a:r>
                        <a:rPr lang="en-GB" dirty="0"/>
                        <a:t>When you are listening and not actively contributing to the discussion. </a:t>
                      </a:r>
                    </a:p>
                  </a:txBody>
                  <a:tcPr/>
                </a:tc>
                <a:extLst>
                  <a:ext uri="{0D108BD9-81ED-4DB2-BD59-A6C34878D82A}">
                    <a16:rowId xmlns:a16="http://schemas.microsoft.com/office/drawing/2014/main" val="3008054863"/>
                  </a:ext>
                </a:extLst>
              </a:tr>
              <a:tr h="1141939">
                <a:tc>
                  <a:txBody>
                    <a:bodyPr/>
                    <a:lstStyle/>
                    <a:p>
                      <a:endParaRPr lang="en-GB" dirty="0"/>
                    </a:p>
                    <a:p>
                      <a:r>
                        <a:rPr lang="en-GB" dirty="0"/>
                        <a:t>Using video </a:t>
                      </a:r>
                    </a:p>
                  </a:txBody>
                  <a:tcPr/>
                </a:tc>
                <a:tc>
                  <a:txBody>
                    <a:bodyPr/>
                    <a:lstStyle/>
                    <a:p>
                      <a:r>
                        <a:rPr lang="en-GB" dirty="0"/>
                        <a:t>When requested to put your video on by the facilitators. Be ready to have your video on at ANY time.</a:t>
                      </a:r>
                    </a:p>
                  </a:txBody>
                  <a:tcPr/>
                </a:tc>
                <a:extLst>
                  <a:ext uri="{0D108BD9-81ED-4DB2-BD59-A6C34878D82A}">
                    <a16:rowId xmlns:a16="http://schemas.microsoft.com/office/drawing/2014/main" val="428507977"/>
                  </a:ext>
                </a:extLst>
              </a:tr>
            </a:tbl>
          </a:graphicData>
        </a:graphic>
      </p:graphicFrame>
      <p:pic>
        <p:nvPicPr>
          <p:cNvPr id="4" name="Picture 3">
            <a:extLst>
              <a:ext uri="{FF2B5EF4-FFF2-40B4-BE49-F238E27FC236}">
                <a16:creationId xmlns:a16="http://schemas.microsoft.com/office/drawing/2014/main" id="{EC862040-9B52-4287-94F6-7F5725F1DB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3525" y="2942756"/>
            <a:ext cx="1841102" cy="914869"/>
          </a:xfrm>
          <a:prstGeom prst="rect">
            <a:avLst/>
          </a:prstGeom>
        </p:spPr>
      </p:pic>
      <p:pic>
        <p:nvPicPr>
          <p:cNvPr id="7" name="Picture 6">
            <a:extLst>
              <a:ext uri="{FF2B5EF4-FFF2-40B4-BE49-F238E27FC236}">
                <a16:creationId xmlns:a16="http://schemas.microsoft.com/office/drawing/2014/main" id="{A504AE94-F11D-4AB0-80B2-817BCBFB42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33650" y="4396781"/>
            <a:ext cx="2828724" cy="670681"/>
          </a:xfrm>
          <a:prstGeom prst="rect">
            <a:avLst/>
          </a:prstGeom>
        </p:spPr>
      </p:pic>
      <p:pic>
        <p:nvPicPr>
          <p:cNvPr id="9" name="Picture 8">
            <a:extLst>
              <a:ext uri="{FF2B5EF4-FFF2-40B4-BE49-F238E27FC236}">
                <a16:creationId xmlns:a16="http://schemas.microsoft.com/office/drawing/2014/main" id="{2B807CCE-0746-4E92-AF54-CDF29F798D5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33524" y="5269664"/>
            <a:ext cx="1971675" cy="976919"/>
          </a:xfrm>
          <a:prstGeom prst="rect">
            <a:avLst/>
          </a:prstGeom>
        </p:spPr>
      </p:pic>
      <p:sp>
        <p:nvSpPr>
          <p:cNvPr id="10" name="Rectangle 9">
            <a:extLst>
              <a:ext uri="{FF2B5EF4-FFF2-40B4-BE49-F238E27FC236}">
                <a16:creationId xmlns:a16="http://schemas.microsoft.com/office/drawing/2014/main" id="{1BA854CE-D2F5-400C-AECB-8071319405DA}"/>
              </a:ext>
            </a:extLst>
          </p:cNvPr>
          <p:cNvSpPr/>
          <p:nvPr/>
        </p:nvSpPr>
        <p:spPr>
          <a:xfrm>
            <a:off x="2577998" y="3305175"/>
            <a:ext cx="638175" cy="5524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D9A1B4D-4E6D-417A-883F-70BC1E87EE1D}"/>
              </a:ext>
            </a:extLst>
          </p:cNvPr>
          <p:cNvSpPr/>
          <p:nvPr/>
        </p:nvSpPr>
        <p:spPr>
          <a:xfrm>
            <a:off x="2933599" y="5607206"/>
            <a:ext cx="638175" cy="5524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3628F91-BCC3-4EB8-ADD8-C00A4A742D59}"/>
              </a:ext>
            </a:extLst>
          </p:cNvPr>
          <p:cNvSpPr txBox="1"/>
          <p:nvPr/>
        </p:nvSpPr>
        <p:spPr>
          <a:xfrm>
            <a:off x="217488" y="1579870"/>
            <a:ext cx="89630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Calibri" panose="020F0502020204030204"/>
                <a:ea typeface="+mn-ea"/>
                <a:cs typeface="+mn-cs"/>
              </a:rPr>
              <a:t>Introductions</a:t>
            </a:r>
          </a:p>
        </p:txBody>
      </p:sp>
      <p:pic>
        <p:nvPicPr>
          <p:cNvPr id="16" name="Picture 15">
            <a:extLst>
              <a:ext uri="{FF2B5EF4-FFF2-40B4-BE49-F238E27FC236}">
                <a16:creationId xmlns:a16="http://schemas.microsoft.com/office/drawing/2014/main" id="{A9A355E7-C648-4686-8868-AD0CF9B9D370}"/>
              </a:ext>
            </a:extLst>
          </p:cNvPr>
          <p:cNvPicPr/>
          <p:nvPr/>
        </p:nvPicPr>
        <p:blipFill>
          <a:blip r:embed="rId6" cstate="email">
            <a:extLst>
              <a:ext uri="{28A0092B-C50C-407E-A947-70E740481C1C}">
                <a14:useLocalDpi xmlns:a14="http://schemas.microsoft.com/office/drawing/2010/main"/>
              </a:ext>
            </a:extLst>
          </a:blip>
          <a:stretch>
            <a:fillRect/>
          </a:stretch>
        </p:blipFill>
        <p:spPr>
          <a:xfrm>
            <a:off x="8209384" y="2995930"/>
            <a:ext cx="766445" cy="861695"/>
          </a:xfrm>
          <a:prstGeom prst="rect">
            <a:avLst/>
          </a:prstGeom>
          <a:ln>
            <a:solidFill>
              <a:schemeClr val="tx2"/>
            </a:solidFill>
          </a:ln>
        </p:spPr>
      </p:pic>
      <p:pic>
        <p:nvPicPr>
          <p:cNvPr id="17" name="Picture 16">
            <a:extLst>
              <a:ext uri="{FF2B5EF4-FFF2-40B4-BE49-F238E27FC236}">
                <a16:creationId xmlns:a16="http://schemas.microsoft.com/office/drawing/2014/main" id="{6A6BD63F-E89F-405F-A7B0-91AD0AA0059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40950" y="1374239"/>
            <a:ext cx="3752850" cy="5046937"/>
          </a:xfrm>
          <a:prstGeom prst="rect">
            <a:avLst/>
          </a:prstGeom>
          <a:ln>
            <a:solidFill>
              <a:srgbClr val="7030A0"/>
            </a:solidFill>
          </a:ln>
        </p:spPr>
      </p:pic>
    </p:spTree>
    <p:extLst>
      <p:ext uri="{BB962C8B-B14F-4D97-AF65-F5344CB8AC3E}">
        <p14:creationId xmlns:p14="http://schemas.microsoft.com/office/powerpoint/2010/main" val="337719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6CE39DF-AC41-41CC-A5FC-E01556D8FE60}"/>
              </a:ext>
            </a:extLst>
          </p:cNvPr>
          <p:cNvSpPr>
            <a:spLocks noGrp="1"/>
          </p:cNvSpPr>
          <p:nvPr>
            <p:ph type="sldNum" sz="quarter" idx="12"/>
          </p:nvPr>
        </p:nvSpPr>
        <p:spPr>
          <a:xfrm>
            <a:off x="66675" y="6492875"/>
            <a:ext cx="2743200" cy="365125"/>
          </a:xfrm>
        </p:spPr>
        <p:txBody>
          <a:bodyPr/>
          <a:lstStyle/>
          <a:p>
            <a:pPr algn="l"/>
            <a:r>
              <a:rPr lang="en-GB" sz="1600" b="1" dirty="0">
                <a:solidFill>
                  <a:schemeClr val="tx1"/>
                </a:solidFill>
              </a:rPr>
              <a:t>Slide 5</a:t>
            </a:r>
          </a:p>
        </p:txBody>
      </p:sp>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rtlCol="0">
            <a:spAutoFit/>
          </a:bodyPr>
          <a:lstStyle/>
          <a:p>
            <a:r>
              <a:rPr lang="en-GB" sz="4400" dirty="0">
                <a:solidFill>
                  <a:srgbClr val="7030A0"/>
                </a:solidFill>
              </a:rPr>
              <a:t>We are all learners | </a:t>
            </a:r>
            <a:r>
              <a:rPr lang="en-GB" sz="2800" dirty="0">
                <a:solidFill>
                  <a:srgbClr val="7030A0"/>
                </a:solidFill>
              </a:rPr>
              <a:t>Invest in Professional Development</a:t>
            </a:r>
          </a:p>
        </p:txBody>
      </p:sp>
      <p:sp>
        <p:nvSpPr>
          <p:cNvPr id="11" name="Oval 10">
            <a:extLst>
              <a:ext uri="{FF2B5EF4-FFF2-40B4-BE49-F238E27FC236}">
                <a16:creationId xmlns:a16="http://schemas.microsoft.com/office/drawing/2014/main" id="{B7CAD85C-9E22-4788-821D-764BD256F216}"/>
              </a:ext>
            </a:extLst>
          </p:cNvPr>
          <p:cNvSpPr/>
          <p:nvPr/>
        </p:nvSpPr>
        <p:spPr>
          <a:xfrm>
            <a:off x="1571625" y="2524125"/>
            <a:ext cx="2133600" cy="2162175"/>
          </a:xfrm>
          <a:prstGeom prst="ellipse">
            <a:avLst/>
          </a:prstGeom>
          <a:solidFill>
            <a:srgbClr val="EE42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2"/>
                </a:solidFill>
              </a:rPr>
              <a:t>Be </a:t>
            </a:r>
          </a:p>
          <a:p>
            <a:pPr algn="ctr"/>
            <a:r>
              <a:rPr lang="en-GB" sz="2200" b="1" dirty="0">
                <a:solidFill>
                  <a:schemeClr val="tx2"/>
                </a:solidFill>
              </a:rPr>
              <a:t>curious</a:t>
            </a:r>
          </a:p>
          <a:p>
            <a:pPr algn="ctr"/>
            <a:r>
              <a:rPr lang="en-GB" i="1" dirty="0">
                <a:solidFill>
                  <a:schemeClr val="tx2"/>
                </a:solidFill>
              </a:rPr>
              <a:t>Be a learner</a:t>
            </a:r>
          </a:p>
        </p:txBody>
      </p:sp>
      <p:sp>
        <p:nvSpPr>
          <p:cNvPr id="14" name="Oval 13">
            <a:extLst>
              <a:ext uri="{FF2B5EF4-FFF2-40B4-BE49-F238E27FC236}">
                <a16:creationId xmlns:a16="http://schemas.microsoft.com/office/drawing/2014/main" id="{4FFB0E5A-B530-4B13-B033-AF2C8811EB6B}"/>
              </a:ext>
            </a:extLst>
          </p:cNvPr>
          <p:cNvSpPr/>
          <p:nvPr/>
        </p:nvSpPr>
        <p:spPr>
          <a:xfrm>
            <a:off x="5107781" y="2524125"/>
            <a:ext cx="2133600" cy="216217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chemeClr val="tx2"/>
                </a:solidFill>
              </a:rPr>
              <a:t>Be considerate</a:t>
            </a:r>
          </a:p>
          <a:p>
            <a:pPr algn="ctr"/>
            <a:r>
              <a:rPr lang="en-GB" sz="1600" i="1" dirty="0">
                <a:solidFill>
                  <a:schemeClr val="tx2"/>
                </a:solidFill>
              </a:rPr>
              <a:t>Be professional</a:t>
            </a:r>
          </a:p>
        </p:txBody>
      </p:sp>
      <p:sp>
        <p:nvSpPr>
          <p:cNvPr id="17" name="Oval 16">
            <a:extLst>
              <a:ext uri="{FF2B5EF4-FFF2-40B4-BE49-F238E27FC236}">
                <a16:creationId xmlns:a16="http://schemas.microsoft.com/office/drawing/2014/main" id="{6F0880DE-FE9F-40A8-807D-8C2E26AAAA79}"/>
              </a:ext>
            </a:extLst>
          </p:cNvPr>
          <p:cNvSpPr/>
          <p:nvPr/>
        </p:nvSpPr>
        <p:spPr>
          <a:xfrm>
            <a:off x="8486775" y="2524125"/>
            <a:ext cx="2133600" cy="216217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2"/>
                </a:solidFill>
              </a:rPr>
              <a:t>Be connected</a:t>
            </a:r>
          </a:p>
          <a:p>
            <a:pPr algn="ctr"/>
            <a:r>
              <a:rPr lang="en-GB" i="1" dirty="0">
                <a:solidFill>
                  <a:schemeClr val="tx2"/>
                </a:solidFill>
              </a:rPr>
              <a:t>Be together</a:t>
            </a:r>
          </a:p>
        </p:txBody>
      </p:sp>
    </p:spTree>
    <p:extLst>
      <p:ext uri="{BB962C8B-B14F-4D97-AF65-F5344CB8AC3E}">
        <p14:creationId xmlns:p14="http://schemas.microsoft.com/office/powerpoint/2010/main" val="2509584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6CE39DF-AC41-41CC-A5FC-E01556D8FE60}"/>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a:t>
            </a:r>
            <a:r>
              <a:rPr lang="en-GB" sz="1600" b="1" dirty="0">
                <a:solidFill>
                  <a:schemeClr val="tx1"/>
                </a:solidFill>
                <a:latin typeface="Calibri" panose="020F0502020204030204"/>
              </a:rPr>
              <a:t> 6</a:t>
            </a:r>
            <a:endPar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23862" y="364034"/>
            <a:ext cx="113442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7030A0"/>
                </a:solidFill>
                <a:effectLst/>
                <a:uLnTx/>
                <a:uFillTx/>
                <a:latin typeface="Calibri" panose="020F0502020204030204"/>
                <a:ea typeface="+mn-ea"/>
                <a:cs typeface="+mn-cs"/>
              </a:rPr>
              <a:t>Reading requirements and addressing disadvantage</a:t>
            </a:r>
          </a:p>
        </p:txBody>
      </p:sp>
      <p:sp>
        <p:nvSpPr>
          <p:cNvPr id="3" name="Rectangle: Rounded Corners 2">
            <a:extLst>
              <a:ext uri="{FF2B5EF4-FFF2-40B4-BE49-F238E27FC236}">
                <a16:creationId xmlns:a16="http://schemas.microsoft.com/office/drawing/2014/main" id="{E794633D-78E5-4C17-ADF5-2DD75A45003A}"/>
              </a:ext>
            </a:extLst>
          </p:cNvPr>
          <p:cNvSpPr/>
          <p:nvPr/>
        </p:nvSpPr>
        <p:spPr>
          <a:xfrm>
            <a:off x="423862" y="1296987"/>
            <a:ext cx="11415713" cy="923924"/>
          </a:xfrm>
          <a:prstGeom prst="round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Reading: the complexity of the process</a:t>
            </a:r>
          </a:p>
        </p:txBody>
      </p:sp>
      <p:sp>
        <p:nvSpPr>
          <p:cNvPr id="7" name="Rectangle: Rounded Corners 6">
            <a:extLst>
              <a:ext uri="{FF2B5EF4-FFF2-40B4-BE49-F238E27FC236}">
                <a16:creationId xmlns:a16="http://schemas.microsoft.com/office/drawing/2014/main" id="{FB758109-69F9-4FDD-965E-FA8861AEE407}"/>
              </a:ext>
            </a:extLst>
          </p:cNvPr>
          <p:cNvSpPr/>
          <p:nvPr/>
        </p:nvSpPr>
        <p:spPr>
          <a:xfrm>
            <a:off x="423861" y="3534414"/>
            <a:ext cx="11415713" cy="923924"/>
          </a:xfrm>
          <a:prstGeom prst="round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Reading demands of a school day</a:t>
            </a:r>
          </a:p>
        </p:txBody>
      </p:sp>
      <p:sp>
        <p:nvSpPr>
          <p:cNvPr id="8" name="Rectangle: Rounded Corners 7">
            <a:extLst>
              <a:ext uri="{FF2B5EF4-FFF2-40B4-BE49-F238E27FC236}">
                <a16:creationId xmlns:a16="http://schemas.microsoft.com/office/drawing/2014/main" id="{477504A1-F896-4A17-8E5E-5762443678EA}"/>
              </a:ext>
            </a:extLst>
          </p:cNvPr>
          <p:cNvSpPr/>
          <p:nvPr/>
        </p:nvSpPr>
        <p:spPr>
          <a:xfrm>
            <a:off x="423861" y="4637090"/>
            <a:ext cx="11415713" cy="923924"/>
          </a:xfrm>
          <a:prstGeom prst="round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Current strategies; what works; what do we need to do?</a:t>
            </a:r>
          </a:p>
        </p:txBody>
      </p:sp>
      <p:sp>
        <p:nvSpPr>
          <p:cNvPr id="9" name="Rectangle: Rounded Corners 8">
            <a:extLst>
              <a:ext uri="{FF2B5EF4-FFF2-40B4-BE49-F238E27FC236}">
                <a16:creationId xmlns:a16="http://schemas.microsoft.com/office/drawing/2014/main" id="{C462E3C6-600E-4048-AC8C-FF8A9B2AAFFC}"/>
              </a:ext>
            </a:extLst>
          </p:cNvPr>
          <p:cNvSpPr/>
          <p:nvPr/>
        </p:nvSpPr>
        <p:spPr>
          <a:xfrm>
            <a:off x="422910" y="2425595"/>
            <a:ext cx="11415713" cy="923924"/>
          </a:xfrm>
          <a:prstGeom prst="round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Reading: the barriers to access</a:t>
            </a:r>
          </a:p>
        </p:txBody>
      </p:sp>
    </p:spTree>
    <p:extLst>
      <p:ext uri="{BB962C8B-B14F-4D97-AF65-F5344CB8AC3E}">
        <p14:creationId xmlns:p14="http://schemas.microsoft.com/office/powerpoint/2010/main" val="3943469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6CE39DF-AC41-41CC-A5FC-E01556D8FE60}"/>
              </a:ext>
            </a:extLst>
          </p:cNvPr>
          <p:cNvSpPr>
            <a:spLocks noGrp="1"/>
          </p:cNvSpPr>
          <p:nvPr>
            <p:ph type="sldNum" sz="quarter" idx="12"/>
          </p:nvPr>
        </p:nvSpPr>
        <p:spPr>
          <a:xfrm>
            <a:off x="66675" y="6492875"/>
            <a:ext cx="2743200" cy="365125"/>
          </a:xfrm>
        </p:spPr>
        <p:txBody>
          <a:bodyPr/>
          <a:lstStyle/>
          <a:p>
            <a:pPr algn="l"/>
            <a:r>
              <a:rPr lang="en-GB" sz="1600" b="1" dirty="0">
                <a:solidFill>
                  <a:schemeClr val="tx1"/>
                </a:solidFill>
              </a:rPr>
              <a:t>Slide 7</a:t>
            </a:r>
          </a:p>
        </p:txBody>
      </p:sp>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rtlCol="0">
            <a:spAutoFit/>
          </a:bodyPr>
          <a:lstStyle/>
          <a:p>
            <a:r>
              <a:rPr lang="en-GB" sz="4400" dirty="0">
                <a:solidFill>
                  <a:srgbClr val="7030A0"/>
                </a:solidFill>
              </a:rPr>
              <a:t>Why do we exist? |</a:t>
            </a:r>
            <a:r>
              <a:rPr lang="en-GB" sz="2800" dirty="0">
                <a:solidFill>
                  <a:srgbClr val="7030A0"/>
                </a:solidFill>
              </a:rPr>
              <a:t> Our Core Purpose across our trust</a:t>
            </a:r>
          </a:p>
        </p:txBody>
      </p:sp>
      <p:pic>
        <p:nvPicPr>
          <p:cNvPr id="16" name="Picture 15">
            <a:extLst>
              <a:ext uri="{FF2B5EF4-FFF2-40B4-BE49-F238E27FC236}">
                <a16:creationId xmlns:a16="http://schemas.microsoft.com/office/drawing/2014/main" id="{7250E71C-78C7-4AAA-A3C5-9214391F5C17}"/>
              </a:ext>
            </a:extLst>
          </p:cNvPr>
          <p:cNvPicPr>
            <a:picLocks noChangeAspect="1"/>
          </p:cNvPicPr>
          <p:nvPr/>
        </p:nvPicPr>
        <p:blipFill>
          <a:blip r:embed="rId3"/>
          <a:stretch>
            <a:fillRect/>
          </a:stretch>
        </p:blipFill>
        <p:spPr>
          <a:xfrm>
            <a:off x="438150" y="1662962"/>
            <a:ext cx="4219575" cy="3943350"/>
          </a:xfrm>
          <a:prstGeom prst="rect">
            <a:avLst/>
          </a:prstGeom>
        </p:spPr>
      </p:pic>
      <p:sp>
        <p:nvSpPr>
          <p:cNvPr id="17" name="Oval 16">
            <a:extLst>
              <a:ext uri="{FF2B5EF4-FFF2-40B4-BE49-F238E27FC236}">
                <a16:creationId xmlns:a16="http://schemas.microsoft.com/office/drawing/2014/main" id="{45A2887A-861C-4AEF-9E1C-BC9381CE70E3}"/>
              </a:ext>
            </a:extLst>
          </p:cNvPr>
          <p:cNvSpPr/>
          <p:nvPr/>
        </p:nvSpPr>
        <p:spPr>
          <a:xfrm>
            <a:off x="3738613" y="1798517"/>
            <a:ext cx="842463" cy="897058"/>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73500E7D-72BF-4A63-9116-32F8FFCDE2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8109" y="1581998"/>
            <a:ext cx="5214316" cy="2942365"/>
          </a:xfrm>
          <a:prstGeom prst="rect">
            <a:avLst/>
          </a:prstGeom>
        </p:spPr>
      </p:pic>
      <p:sp>
        <p:nvSpPr>
          <p:cNvPr id="19" name="TextBox 18">
            <a:extLst>
              <a:ext uri="{FF2B5EF4-FFF2-40B4-BE49-F238E27FC236}">
                <a16:creationId xmlns:a16="http://schemas.microsoft.com/office/drawing/2014/main" id="{71B2DF23-67A2-407D-9BB8-30DF67FE6706}"/>
              </a:ext>
            </a:extLst>
          </p:cNvPr>
          <p:cNvSpPr txBox="1"/>
          <p:nvPr/>
        </p:nvSpPr>
        <p:spPr>
          <a:xfrm>
            <a:off x="4945712" y="4717181"/>
            <a:ext cx="521431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srgbClr val="7030A0"/>
                </a:solidFill>
                <a:effectLst/>
                <a:uLnTx/>
                <a:uFillTx/>
                <a:latin typeface="Calibri" panose="020F0502020204030204"/>
                <a:ea typeface="+mn-ea"/>
                <a:cs typeface="+mn-cs"/>
              </a:rPr>
              <a:t>Our collective endeavour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srgbClr val="7030A0"/>
                </a:solidFill>
                <a:effectLst/>
                <a:uLnTx/>
                <a:uFillTx/>
                <a:latin typeface="Calibri" panose="020F0502020204030204"/>
                <a:ea typeface="+mn-ea"/>
                <a:cs typeface="+mn-cs"/>
              </a:rPr>
              <a:t>&amp; shared responsibility</a:t>
            </a:r>
          </a:p>
        </p:txBody>
      </p:sp>
    </p:spTree>
    <p:extLst>
      <p:ext uri="{BB962C8B-B14F-4D97-AF65-F5344CB8AC3E}">
        <p14:creationId xmlns:p14="http://schemas.microsoft.com/office/powerpoint/2010/main" val="3936074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6CE39DF-AC41-41CC-A5FC-E01556D8FE60}"/>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Calibri" panose="020F0502020204030204"/>
                <a:ea typeface="+mn-ea"/>
                <a:cs typeface="+mn-cs"/>
              </a:rPr>
              <a:t>Slide 8</a:t>
            </a:r>
            <a:endParaRPr kumimoji="0" lang="en-GB" sz="1600" b="1" i="0" u="none" strike="noStrike" kern="1200" cap="none" spc="0" normalizeH="0" baseline="0" noProof="0" dirty="0">
              <a:ln>
                <a:noFill/>
              </a:ln>
              <a:solidFill>
                <a:schemeClr val="tx1"/>
              </a:solidFill>
              <a:effectLst/>
              <a:uLnTx/>
              <a:uFillTx/>
              <a:latin typeface="Calibri" panose="020F0502020204030204"/>
            </a:endParaRPr>
          </a:p>
        </p:txBody>
      </p:sp>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23862"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The difference we can make| </a:t>
            </a:r>
            <a:r>
              <a:rPr lang="en-GB" sz="2800" dirty="0">
                <a:solidFill>
                  <a:srgbClr val="7030A0"/>
                </a:solidFill>
                <a:latin typeface="Calibri" panose="020F0502020204030204"/>
              </a:rPr>
              <a:t>Moving the dial</a:t>
            </a:r>
            <a:endPar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0B4A903-21E0-427E-A02B-B55CB1BD324C}"/>
              </a:ext>
            </a:extLst>
          </p:cNvPr>
          <p:cNvSpPr txBox="1"/>
          <p:nvPr/>
        </p:nvSpPr>
        <p:spPr>
          <a:xfrm>
            <a:off x="423862" y="1486655"/>
            <a:ext cx="3495675" cy="5262979"/>
          </a:xfrm>
          <a:prstGeom prst="rect">
            <a:avLst/>
          </a:prstGeom>
          <a:noFill/>
        </p:spPr>
        <p:txBody>
          <a:bodyPr wrap="square">
            <a:spAutoFit/>
          </a:bodyPr>
          <a:lstStyle/>
          <a:p>
            <a:pPr lvl="0">
              <a:lnSpc>
                <a:spcPct val="100000"/>
              </a:lnSpc>
              <a:spcBef>
                <a:spcPts val="0"/>
              </a:spcBef>
              <a:buClrTx/>
            </a:pPr>
            <a:r>
              <a:rPr lang="en-GB" sz="2400" dirty="0">
                <a:solidFill>
                  <a:srgbClr val="7030A0"/>
                </a:solidFill>
              </a:rPr>
              <a:t>Look at the following data from the EEF (2017)</a:t>
            </a:r>
          </a:p>
          <a:p>
            <a:pPr lvl="0">
              <a:lnSpc>
                <a:spcPct val="100000"/>
              </a:lnSpc>
              <a:spcBef>
                <a:spcPts val="0"/>
              </a:spcBef>
              <a:buClrTx/>
            </a:pPr>
            <a:endParaRPr lang="en-GB" sz="2400" dirty="0">
              <a:solidFill>
                <a:srgbClr val="7030A0"/>
              </a:solidFill>
            </a:endParaRPr>
          </a:p>
          <a:p>
            <a:pPr lvl="0">
              <a:lnSpc>
                <a:spcPct val="100000"/>
              </a:lnSpc>
              <a:spcBef>
                <a:spcPts val="0"/>
              </a:spcBef>
              <a:buClrTx/>
            </a:pPr>
            <a:r>
              <a:rPr lang="en-GB" sz="2400" dirty="0">
                <a:solidFill>
                  <a:srgbClr val="7030A0"/>
                </a:solidFill>
              </a:rPr>
              <a:t>What do you notice about the trend between disadvantaged and non-disadvantaged pupils as they go through school?</a:t>
            </a:r>
          </a:p>
          <a:p>
            <a:pPr lvl="0">
              <a:lnSpc>
                <a:spcPct val="100000"/>
              </a:lnSpc>
              <a:spcBef>
                <a:spcPts val="0"/>
              </a:spcBef>
              <a:buClrTx/>
            </a:pPr>
            <a:endParaRPr lang="en-GB" sz="2400" dirty="0">
              <a:solidFill>
                <a:srgbClr val="7030A0"/>
              </a:solidFill>
            </a:endParaRPr>
          </a:p>
          <a:p>
            <a:pPr lvl="0">
              <a:lnSpc>
                <a:spcPct val="100000"/>
              </a:lnSpc>
              <a:spcBef>
                <a:spcPts val="0"/>
              </a:spcBef>
              <a:buClrTx/>
            </a:pPr>
            <a:r>
              <a:rPr lang="en-GB" sz="2400" dirty="0">
                <a:solidFill>
                  <a:srgbClr val="7030A0"/>
                </a:solidFill>
              </a:rPr>
              <a:t>Why might this data important for teachers to consider?</a:t>
            </a:r>
          </a:p>
          <a:p>
            <a:endParaRPr lang="en-GB" sz="2400" dirty="0">
              <a:solidFill>
                <a:srgbClr val="7030A0"/>
              </a:solidFill>
            </a:endParaRPr>
          </a:p>
          <a:p>
            <a:pPr marL="0" indent="0">
              <a:buNone/>
            </a:pPr>
            <a:endParaRPr lang="en-GB" sz="2400" dirty="0">
              <a:solidFill>
                <a:srgbClr val="7030A0"/>
              </a:solidFill>
            </a:endParaRPr>
          </a:p>
        </p:txBody>
      </p:sp>
      <p:pic>
        <p:nvPicPr>
          <p:cNvPr id="7" name="Picture 6">
            <a:extLst>
              <a:ext uri="{FF2B5EF4-FFF2-40B4-BE49-F238E27FC236}">
                <a16:creationId xmlns:a16="http://schemas.microsoft.com/office/drawing/2014/main" id="{5BEABBFE-0400-4C74-A12B-AE524AAC31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857" b="719"/>
          <a:stretch/>
        </p:blipFill>
        <p:spPr>
          <a:xfrm>
            <a:off x="5414933" y="1336676"/>
            <a:ext cx="5110192" cy="4387849"/>
          </a:xfrm>
          <a:prstGeom prst="rect">
            <a:avLst/>
          </a:prstGeom>
        </p:spPr>
      </p:pic>
      <p:sp>
        <p:nvSpPr>
          <p:cNvPr id="9" name="Text Placeholder 4">
            <a:extLst>
              <a:ext uri="{FF2B5EF4-FFF2-40B4-BE49-F238E27FC236}">
                <a16:creationId xmlns:a16="http://schemas.microsoft.com/office/drawing/2014/main" id="{39D88B0E-68BD-4A46-95BC-A1B416FD9072}"/>
              </a:ext>
            </a:extLst>
          </p:cNvPr>
          <p:cNvSpPr txBox="1">
            <a:spLocks/>
          </p:cNvSpPr>
          <p:nvPr/>
        </p:nvSpPr>
        <p:spPr>
          <a:xfrm>
            <a:off x="6164263" y="5927725"/>
            <a:ext cx="3970337" cy="3746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rgbClr val="A6A6A6"/>
                </a:solidFill>
              </a:rPr>
              <a:t>Education Endowment Foundation (2017) </a:t>
            </a:r>
            <a:r>
              <a:rPr lang="en-GB" sz="1800" i="1" dirty="0">
                <a:solidFill>
                  <a:srgbClr val="A6A6A6"/>
                </a:solidFill>
              </a:rPr>
              <a:t>Attainment Gap Report</a:t>
            </a:r>
          </a:p>
        </p:txBody>
      </p:sp>
    </p:spTree>
    <p:extLst>
      <p:ext uri="{BB962C8B-B14F-4D97-AF65-F5344CB8AC3E}">
        <p14:creationId xmlns:p14="http://schemas.microsoft.com/office/powerpoint/2010/main" val="1944934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F8BC2719B7E74CA21C984616806173" ma:contentTypeVersion="14" ma:contentTypeDescription="Create a new document." ma:contentTypeScope="" ma:versionID="292d4d57d5be3b2238a9465a02d4b99b">
  <xsd:schema xmlns:xsd="http://www.w3.org/2001/XMLSchema" xmlns:xs="http://www.w3.org/2001/XMLSchema" xmlns:p="http://schemas.microsoft.com/office/2006/metadata/properties" xmlns:ns3="6061c4cc-0e8d-471f-85d8-7e27d0e25a4e" xmlns:ns4="fc9802a1-76db-4e3a-a852-7516fcc70985" targetNamespace="http://schemas.microsoft.com/office/2006/metadata/properties" ma:root="true" ma:fieldsID="57405482d7adcbc87177a6abab10f5c4" ns3:_="" ns4:_="">
    <xsd:import namespace="6061c4cc-0e8d-471f-85d8-7e27d0e25a4e"/>
    <xsd:import namespace="fc9802a1-76db-4e3a-a852-7516fcc7098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61c4cc-0e8d-471f-85d8-7e27d0e25a4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9802a1-76db-4e3a-a852-7516fcc7098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01CE1F-7D6D-4F6F-A473-1FE366ADC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61c4cc-0e8d-471f-85d8-7e27d0e25a4e"/>
    <ds:schemaRef ds:uri="fc9802a1-76db-4e3a-a852-7516fcc709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0C029C-986C-49FF-9188-47DA9759AB74}">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6061c4cc-0e8d-471f-85d8-7e27d0e25a4e"/>
    <ds:schemaRef ds:uri="fc9802a1-76db-4e3a-a852-7516fcc70985"/>
    <ds:schemaRef ds:uri="http://www.w3.org/XML/1998/namespace"/>
    <ds:schemaRef ds:uri="http://purl.org/dc/elements/1.1/"/>
  </ds:schemaRefs>
</ds:datastoreItem>
</file>

<file path=customXml/itemProps3.xml><?xml version="1.0" encoding="utf-8"?>
<ds:datastoreItem xmlns:ds="http://schemas.openxmlformats.org/officeDocument/2006/customXml" ds:itemID="{ECA7765B-6250-4D79-A8C7-7C1A72926C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12468</TotalTime>
  <Words>2449</Words>
  <Application>Microsoft Office PowerPoint</Application>
  <PresentationFormat>Widescreen</PresentationFormat>
  <Paragraphs>319</Paragraphs>
  <Slides>40</Slides>
  <Notes>40</Notes>
  <HiddenSlides>1</HiddenSlides>
  <MMClips>14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Barriers to successfully accessing text</vt:lpstr>
      <vt:lpstr>Pre-discussion reading  questions to prompt your thinking</vt:lpstr>
      <vt:lpstr>PowerPoint Presentation</vt:lpstr>
      <vt:lpstr>Case study: Evergreen Primary Academy</vt:lpstr>
      <vt:lpstr>PowerPoint Presentation</vt:lpstr>
      <vt:lpstr>PowerPoint Presentation</vt:lpstr>
      <vt:lpstr>PowerPoint Presentation</vt:lpstr>
      <vt:lpstr>PowerPoint Presentation</vt:lpstr>
      <vt:lpstr>PowerPoint Presentation</vt:lpstr>
      <vt:lpstr>PowerPoint Presentation</vt:lpstr>
      <vt:lpstr>Key messages</vt:lpstr>
      <vt:lpstr>Case study: City Academy</vt:lpstr>
      <vt:lpstr>Through the eyes of a student at secondary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messages</vt:lpstr>
      <vt:lpstr>PowerPoint Presentation</vt:lpstr>
      <vt:lpstr>PowerPoint Presentation</vt:lpstr>
      <vt:lpstr>Thank you for your contributions</vt:lpstr>
    </vt:vector>
  </TitlesOfParts>
  <Company>Cabot Learning Federation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Hosken</dc:creator>
  <cp:lastModifiedBy>Chris Baker - Institute</cp:lastModifiedBy>
  <cp:revision>33</cp:revision>
  <cp:lastPrinted>2021-10-20T11:20:49Z</cp:lastPrinted>
  <dcterms:created xsi:type="dcterms:W3CDTF">2020-06-08T12:59:39Z</dcterms:created>
  <dcterms:modified xsi:type="dcterms:W3CDTF">2021-11-01T15:21:45Z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0x010100C7F8BC2719B7E74CA21C984616806173</vt:lpwstr>
  </property>
</Properties>
</file>