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4" r:id="rId6"/>
    <p:sldMasterId id="2147483703" r:id="rId7"/>
    <p:sldMasterId id="2147483708" r:id="rId8"/>
    <p:sldMasterId id="2147483723" r:id="rId9"/>
    <p:sldMasterId id="2147483746" r:id="rId10"/>
  </p:sldMasterIdLst>
  <p:notesMasterIdLst>
    <p:notesMasterId r:id="rId35"/>
  </p:notesMasterIdLst>
  <p:sldIdLst>
    <p:sldId id="1970" r:id="rId11"/>
    <p:sldId id="1960" r:id="rId12"/>
    <p:sldId id="1957" r:id="rId13"/>
    <p:sldId id="1958" r:id="rId14"/>
    <p:sldId id="1967" r:id="rId15"/>
    <p:sldId id="1994" r:id="rId16"/>
    <p:sldId id="1979" r:id="rId17"/>
    <p:sldId id="1963" r:id="rId18"/>
    <p:sldId id="1956" r:id="rId19"/>
    <p:sldId id="1995" r:id="rId20"/>
    <p:sldId id="1997" r:id="rId21"/>
    <p:sldId id="1998" r:id="rId22"/>
    <p:sldId id="1999" r:id="rId23"/>
    <p:sldId id="2000" r:id="rId24"/>
    <p:sldId id="2001" r:id="rId25"/>
    <p:sldId id="2003" r:id="rId26"/>
    <p:sldId id="2002" r:id="rId27"/>
    <p:sldId id="2011" r:id="rId28"/>
    <p:sldId id="2004" r:id="rId29"/>
    <p:sldId id="2005" r:id="rId30"/>
    <p:sldId id="2006" r:id="rId31"/>
    <p:sldId id="2007" r:id="rId32"/>
    <p:sldId id="2012" r:id="rId33"/>
    <p:sldId id="19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7BAA"/>
    <a:srgbClr val="800080"/>
    <a:srgbClr val="737373"/>
    <a:srgbClr val="EE42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090" autoAdjust="0"/>
  </p:normalViewPr>
  <p:slideViewPr>
    <p:cSldViewPr snapToGrid="0">
      <p:cViewPr varScale="1">
        <p:scale>
          <a:sx n="45" d="100"/>
          <a:sy n="45" d="100"/>
        </p:scale>
        <p:origin x="1496" y="28"/>
      </p:cViewPr>
      <p:guideLst>
        <p:guide orient="horz" pos="2160"/>
        <p:guide pos="3840"/>
      </p:guideLst>
    </p:cSldViewPr>
  </p:slideViewPr>
  <p:notesTextViewPr>
    <p:cViewPr>
      <p:scale>
        <a:sx n="1" d="1"/>
        <a:sy n="1" d="1"/>
      </p:scale>
      <p:origin x="0" y="0"/>
    </p:cViewPr>
  </p:notesTextViewPr>
  <p:sorterViewPr>
    <p:cViewPr>
      <p:scale>
        <a:sx n="100" d="100"/>
        <a:sy n="100" d="100"/>
      </p:scale>
      <p:origin x="0" y="-166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Friday - CLF Central" userId="58f0b8a8-60f2-4562-95f5-8e339c1523c3" providerId="ADAL" clId="{59522E5E-03F1-48DB-A906-C1926C459F32}"/>
    <pc:docChg chg="undo custSel addSld delSld modSld sldOrd">
      <pc:chgData name="Rachel Friday - CLF Central" userId="58f0b8a8-60f2-4562-95f5-8e339c1523c3" providerId="ADAL" clId="{59522E5E-03F1-48DB-A906-C1926C459F32}" dt="2021-10-21T07:24:42.661" v="9493" actId="14100"/>
      <pc:docMkLst>
        <pc:docMk/>
      </pc:docMkLst>
      <pc:sldChg chg="delSp modSp modNotesTx">
        <pc:chgData name="Rachel Friday - CLF Central" userId="58f0b8a8-60f2-4562-95f5-8e339c1523c3" providerId="ADAL" clId="{59522E5E-03F1-48DB-A906-C1926C459F32}" dt="2021-10-20T07:36:38.386" v="9478" actId="478"/>
        <pc:sldMkLst>
          <pc:docMk/>
          <pc:sldMk cId="1949225015" sldId="1956"/>
        </pc:sldMkLst>
        <pc:spChg chg="mod">
          <ac:chgData name="Rachel Friday - CLF Central" userId="58f0b8a8-60f2-4562-95f5-8e339c1523c3" providerId="ADAL" clId="{59522E5E-03F1-48DB-A906-C1926C459F32}" dt="2021-10-19T10:45:08.679" v="6994" actId="1076"/>
          <ac:spMkLst>
            <pc:docMk/>
            <pc:sldMk cId="1949225015" sldId="1956"/>
            <ac:spMk id="3" creationId="{570D15CE-A806-4E04-9B27-27D74696D3D0}"/>
          </ac:spMkLst>
        </pc:spChg>
        <pc:spChg chg="del">
          <ac:chgData name="Rachel Friday - CLF Central" userId="58f0b8a8-60f2-4562-95f5-8e339c1523c3" providerId="ADAL" clId="{59522E5E-03F1-48DB-A906-C1926C459F32}" dt="2021-10-20T07:36:38.386" v="9478" actId="478"/>
          <ac:spMkLst>
            <pc:docMk/>
            <pc:sldMk cId="1949225015" sldId="1956"/>
            <ac:spMk id="12" creationId="{06CE39DF-AC41-41CC-A5FC-E01556D8FE60}"/>
          </ac:spMkLst>
        </pc:spChg>
      </pc:sldChg>
      <pc:sldChg chg="delSp">
        <pc:chgData name="Rachel Friday - CLF Central" userId="58f0b8a8-60f2-4562-95f5-8e339c1523c3" providerId="ADAL" clId="{59522E5E-03F1-48DB-A906-C1926C459F32}" dt="2021-10-20T07:36:58.226" v="9483" actId="478"/>
        <pc:sldMkLst>
          <pc:docMk/>
          <pc:sldMk cId="2832551417" sldId="1957"/>
        </pc:sldMkLst>
        <pc:spChg chg="del">
          <ac:chgData name="Rachel Friday - CLF Central" userId="58f0b8a8-60f2-4562-95f5-8e339c1523c3" providerId="ADAL" clId="{59522E5E-03F1-48DB-A906-C1926C459F32}" dt="2021-10-20T07:36:58.226" v="9483" actId="478"/>
          <ac:spMkLst>
            <pc:docMk/>
            <pc:sldMk cId="2832551417" sldId="1957"/>
            <ac:spMk id="12" creationId="{06CE39DF-AC41-41CC-A5FC-E01556D8FE60}"/>
          </ac:spMkLst>
        </pc:spChg>
      </pc:sldChg>
      <pc:sldChg chg="delSp">
        <pc:chgData name="Rachel Friday - CLF Central" userId="58f0b8a8-60f2-4562-95f5-8e339c1523c3" providerId="ADAL" clId="{59522E5E-03F1-48DB-A906-C1926C459F32}" dt="2021-10-20T07:36:54.649" v="9482" actId="478"/>
        <pc:sldMkLst>
          <pc:docMk/>
          <pc:sldMk cId="1194162170" sldId="1958"/>
        </pc:sldMkLst>
        <pc:spChg chg="del">
          <ac:chgData name="Rachel Friday - CLF Central" userId="58f0b8a8-60f2-4562-95f5-8e339c1523c3" providerId="ADAL" clId="{59522E5E-03F1-48DB-A906-C1926C459F32}" dt="2021-10-20T07:36:54.649" v="9482" actId="478"/>
          <ac:spMkLst>
            <pc:docMk/>
            <pc:sldMk cId="1194162170" sldId="1958"/>
            <ac:spMk id="12" creationId="{06CE39DF-AC41-41CC-A5FC-E01556D8FE60}"/>
          </ac:spMkLst>
        </pc:spChg>
      </pc:sldChg>
      <pc:sldChg chg="addSp delSp modSp">
        <pc:chgData name="Rachel Friday - CLF Central" userId="58f0b8a8-60f2-4562-95f5-8e339c1523c3" providerId="ADAL" clId="{59522E5E-03F1-48DB-A906-C1926C459F32}" dt="2021-10-20T07:37:01.426" v="9484" actId="478"/>
        <pc:sldMkLst>
          <pc:docMk/>
          <pc:sldMk cId="2509584557" sldId="1960"/>
        </pc:sldMkLst>
        <pc:spChg chg="mod">
          <ac:chgData name="Rachel Friday - CLF Central" userId="58f0b8a8-60f2-4562-95f5-8e339c1523c3" providerId="ADAL" clId="{59522E5E-03F1-48DB-A906-C1926C459F32}" dt="2021-10-20T07:27:24.666" v="9201" actId="164"/>
          <ac:spMkLst>
            <pc:docMk/>
            <pc:sldMk cId="2509584557" sldId="1960"/>
            <ac:spMk id="11" creationId="{B7CAD85C-9E22-4788-821D-764BD256F216}"/>
          </ac:spMkLst>
        </pc:spChg>
        <pc:spChg chg="del">
          <ac:chgData name="Rachel Friday - CLF Central" userId="58f0b8a8-60f2-4562-95f5-8e339c1523c3" providerId="ADAL" clId="{59522E5E-03F1-48DB-A906-C1926C459F32}" dt="2021-10-20T07:37:01.426" v="9484" actId="478"/>
          <ac:spMkLst>
            <pc:docMk/>
            <pc:sldMk cId="2509584557" sldId="1960"/>
            <ac:spMk id="12" creationId="{06CE39DF-AC41-41CC-A5FC-E01556D8FE60}"/>
          </ac:spMkLst>
        </pc:spChg>
        <pc:spChg chg="mod">
          <ac:chgData name="Rachel Friday - CLF Central" userId="58f0b8a8-60f2-4562-95f5-8e339c1523c3" providerId="ADAL" clId="{59522E5E-03F1-48DB-A906-C1926C459F32}" dt="2021-10-20T07:27:24.666" v="9201" actId="164"/>
          <ac:spMkLst>
            <pc:docMk/>
            <pc:sldMk cId="2509584557" sldId="1960"/>
            <ac:spMk id="14" creationId="{4FFB0E5A-B530-4B13-B033-AF2C8811EB6B}"/>
          </ac:spMkLst>
        </pc:spChg>
        <pc:spChg chg="mod">
          <ac:chgData name="Rachel Friday - CLF Central" userId="58f0b8a8-60f2-4562-95f5-8e339c1523c3" providerId="ADAL" clId="{59522E5E-03F1-48DB-A906-C1926C459F32}" dt="2021-10-20T07:27:24.666" v="9201" actId="164"/>
          <ac:spMkLst>
            <pc:docMk/>
            <pc:sldMk cId="2509584557" sldId="1960"/>
            <ac:spMk id="17" creationId="{6F0880DE-FE9F-40A8-807D-8C2E26AAAA79}"/>
          </ac:spMkLst>
        </pc:spChg>
        <pc:grpChg chg="add mod">
          <ac:chgData name="Rachel Friday - CLF Central" userId="58f0b8a8-60f2-4562-95f5-8e339c1523c3" providerId="ADAL" clId="{59522E5E-03F1-48DB-A906-C1926C459F32}" dt="2021-10-20T07:27:24.666" v="9201" actId="164"/>
          <ac:grpSpMkLst>
            <pc:docMk/>
            <pc:sldMk cId="2509584557" sldId="1960"/>
            <ac:grpSpMk id="2" creationId="{550ACCDE-837C-4816-A195-3E921F94451D}"/>
          </ac:grpSpMkLst>
        </pc:grpChg>
      </pc:sldChg>
      <pc:sldChg chg="modNotesTx">
        <pc:chgData name="Rachel Friday - CLF Central" userId="58f0b8a8-60f2-4562-95f5-8e339c1523c3" providerId="ADAL" clId="{59522E5E-03F1-48DB-A906-C1926C459F32}" dt="2021-10-19T10:44:51.326" v="6990" actId="6549"/>
        <pc:sldMkLst>
          <pc:docMk/>
          <pc:sldMk cId="2419565144" sldId="1963"/>
        </pc:sldMkLst>
      </pc:sldChg>
      <pc:sldChg chg="delSp">
        <pc:chgData name="Rachel Friday - CLF Central" userId="58f0b8a8-60f2-4562-95f5-8e339c1523c3" providerId="ADAL" clId="{59522E5E-03F1-48DB-A906-C1926C459F32}" dt="2021-10-20T07:36:50.891" v="9481" actId="478"/>
        <pc:sldMkLst>
          <pc:docMk/>
          <pc:sldMk cId="89044042" sldId="1967"/>
        </pc:sldMkLst>
        <pc:spChg chg="del">
          <ac:chgData name="Rachel Friday - CLF Central" userId="58f0b8a8-60f2-4562-95f5-8e339c1523c3" providerId="ADAL" clId="{59522E5E-03F1-48DB-A906-C1926C459F32}" dt="2021-10-20T07:36:50.891" v="9481" actId="478"/>
          <ac:spMkLst>
            <pc:docMk/>
            <pc:sldMk cId="89044042" sldId="1967"/>
            <ac:spMk id="12" creationId="{06CE39DF-AC41-41CC-A5FC-E01556D8FE60}"/>
          </ac:spMkLst>
        </pc:spChg>
      </pc:sldChg>
      <pc:sldChg chg="delSp">
        <pc:chgData name="Rachel Friday - CLF Central" userId="58f0b8a8-60f2-4562-95f5-8e339c1523c3" providerId="ADAL" clId="{59522E5E-03F1-48DB-A906-C1926C459F32}" dt="2021-10-20T07:36:42.611" v="9479" actId="478"/>
        <pc:sldMkLst>
          <pc:docMk/>
          <pc:sldMk cId="1290147220" sldId="1979"/>
        </pc:sldMkLst>
        <pc:spChg chg="del">
          <ac:chgData name="Rachel Friday - CLF Central" userId="58f0b8a8-60f2-4562-95f5-8e339c1523c3" providerId="ADAL" clId="{59522E5E-03F1-48DB-A906-C1926C459F32}" dt="2021-10-20T07:36:42.611" v="9479" actId="478"/>
          <ac:spMkLst>
            <pc:docMk/>
            <pc:sldMk cId="1290147220" sldId="1979"/>
            <ac:spMk id="12" creationId="{06CE39DF-AC41-41CC-A5FC-E01556D8FE60}"/>
          </ac:spMkLst>
        </pc:spChg>
      </pc:sldChg>
      <pc:sldChg chg="addSp delSp modSp">
        <pc:chgData name="Rachel Friday - CLF Central" userId="58f0b8a8-60f2-4562-95f5-8e339c1523c3" providerId="ADAL" clId="{59522E5E-03F1-48DB-A906-C1926C459F32}" dt="2021-10-20T07:31:32.920" v="9203" actId="478"/>
        <pc:sldMkLst>
          <pc:docMk/>
          <pc:sldMk cId="2882779668" sldId="1991"/>
        </pc:sldMkLst>
        <pc:spChg chg="del">
          <ac:chgData name="Rachel Friday - CLF Central" userId="58f0b8a8-60f2-4562-95f5-8e339c1523c3" providerId="ADAL" clId="{59522E5E-03F1-48DB-A906-C1926C459F32}" dt="2021-10-20T07:31:32.920" v="9203" actId="478"/>
          <ac:spMkLst>
            <pc:docMk/>
            <pc:sldMk cId="2882779668" sldId="1991"/>
            <ac:spMk id="7" creationId="{B2C3ED5D-5CB8-4BC4-A0C0-07C4B294CD76}"/>
          </ac:spMkLst>
        </pc:spChg>
        <pc:spChg chg="mod">
          <ac:chgData name="Rachel Friday - CLF Central" userId="58f0b8a8-60f2-4562-95f5-8e339c1523c3" providerId="ADAL" clId="{59522E5E-03F1-48DB-A906-C1926C459F32}" dt="2021-10-20T07:28:57.751" v="9202" actId="164"/>
          <ac:spMkLst>
            <pc:docMk/>
            <pc:sldMk cId="2882779668" sldId="1991"/>
            <ac:spMk id="9" creationId="{027E83C8-0E8C-496E-BEEB-BC2DF3DE39F8}"/>
          </ac:spMkLst>
        </pc:spChg>
        <pc:spChg chg="mod">
          <ac:chgData name="Rachel Friday - CLF Central" userId="58f0b8a8-60f2-4562-95f5-8e339c1523c3" providerId="ADAL" clId="{59522E5E-03F1-48DB-A906-C1926C459F32}" dt="2021-10-20T07:28:57.751" v="9202" actId="164"/>
          <ac:spMkLst>
            <pc:docMk/>
            <pc:sldMk cId="2882779668" sldId="1991"/>
            <ac:spMk id="10" creationId="{7B281C10-414B-47ED-976F-70CA0E04CF21}"/>
          </ac:spMkLst>
        </pc:spChg>
        <pc:spChg chg="mod">
          <ac:chgData name="Rachel Friday - CLF Central" userId="58f0b8a8-60f2-4562-95f5-8e339c1523c3" providerId="ADAL" clId="{59522E5E-03F1-48DB-A906-C1926C459F32}" dt="2021-10-20T07:28:57.751" v="9202" actId="164"/>
          <ac:spMkLst>
            <pc:docMk/>
            <pc:sldMk cId="2882779668" sldId="1991"/>
            <ac:spMk id="11" creationId="{8EFAAF10-7B7C-4F7D-B2C0-C8908CA8CFEE}"/>
          </ac:spMkLst>
        </pc:spChg>
        <pc:grpChg chg="add mod">
          <ac:chgData name="Rachel Friday - CLF Central" userId="58f0b8a8-60f2-4562-95f5-8e339c1523c3" providerId="ADAL" clId="{59522E5E-03F1-48DB-A906-C1926C459F32}" dt="2021-10-20T07:28:57.751" v="9202" actId="164"/>
          <ac:grpSpMkLst>
            <pc:docMk/>
            <pc:sldMk cId="2882779668" sldId="1991"/>
            <ac:grpSpMk id="2" creationId="{23FA56CB-BBF4-4EB9-BA2C-89A36CB6CABD}"/>
          </ac:grpSpMkLst>
        </pc:grpChg>
      </pc:sldChg>
      <pc:sldChg chg="delSp">
        <pc:chgData name="Rachel Friday - CLF Central" userId="58f0b8a8-60f2-4562-95f5-8e339c1523c3" providerId="ADAL" clId="{59522E5E-03F1-48DB-A906-C1926C459F32}" dt="2021-10-20T07:36:47.834" v="9480" actId="478"/>
        <pc:sldMkLst>
          <pc:docMk/>
          <pc:sldMk cId="3222954374" sldId="1994"/>
        </pc:sldMkLst>
        <pc:spChg chg="del">
          <ac:chgData name="Rachel Friday - CLF Central" userId="58f0b8a8-60f2-4562-95f5-8e339c1523c3" providerId="ADAL" clId="{59522E5E-03F1-48DB-A906-C1926C459F32}" dt="2021-10-20T07:36:47.834" v="9480" actId="478"/>
          <ac:spMkLst>
            <pc:docMk/>
            <pc:sldMk cId="3222954374" sldId="1994"/>
            <ac:spMk id="12" creationId="{06CE39DF-AC41-41CC-A5FC-E01556D8FE60}"/>
          </ac:spMkLst>
        </pc:spChg>
      </pc:sldChg>
      <pc:sldChg chg="delSp">
        <pc:chgData name="Rachel Friday - CLF Central" userId="58f0b8a8-60f2-4562-95f5-8e339c1523c3" providerId="ADAL" clId="{59522E5E-03F1-48DB-A906-C1926C459F32}" dt="2021-10-20T07:36:34.211" v="9477" actId="478"/>
        <pc:sldMkLst>
          <pc:docMk/>
          <pc:sldMk cId="1232268151" sldId="1997"/>
        </pc:sldMkLst>
        <pc:spChg chg="del">
          <ac:chgData name="Rachel Friday - CLF Central" userId="58f0b8a8-60f2-4562-95f5-8e339c1523c3" providerId="ADAL" clId="{59522E5E-03F1-48DB-A906-C1926C459F32}" dt="2021-10-20T07:36:34.211" v="9477" actId="478"/>
          <ac:spMkLst>
            <pc:docMk/>
            <pc:sldMk cId="1232268151" sldId="1997"/>
            <ac:spMk id="12" creationId="{06CE39DF-AC41-41CC-A5FC-E01556D8FE60}"/>
          </ac:spMkLst>
        </pc:spChg>
      </pc:sldChg>
      <pc:sldChg chg="delSp modSp modNotesTx">
        <pc:chgData name="Rachel Friday - CLF Central" userId="58f0b8a8-60f2-4562-95f5-8e339c1523c3" providerId="ADAL" clId="{59522E5E-03F1-48DB-A906-C1926C459F32}" dt="2021-10-20T07:36:30.674" v="9476" actId="478"/>
        <pc:sldMkLst>
          <pc:docMk/>
          <pc:sldMk cId="4166088993" sldId="1998"/>
        </pc:sldMkLst>
        <pc:spChg chg="mod">
          <ac:chgData name="Rachel Friday - CLF Central" userId="58f0b8a8-60f2-4562-95f5-8e339c1523c3" providerId="ADAL" clId="{59522E5E-03F1-48DB-A906-C1926C459F32}" dt="2021-10-19T10:46:14.082" v="7020" actId="1076"/>
          <ac:spMkLst>
            <pc:docMk/>
            <pc:sldMk cId="4166088993" sldId="1998"/>
            <ac:spMk id="2" creationId="{7A7A1159-0379-4910-B917-EFF11B813A6D}"/>
          </ac:spMkLst>
        </pc:spChg>
        <pc:spChg chg="del">
          <ac:chgData name="Rachel Friday - CLF Central" userId="58f0b8a8-60f2-4562-95f5-8e339c1523c3" providerId="ADAL" clId="{59522E5E-03F1-48DB-A906-C1926C459F32}" dt="2021-10-20T07:36:30.674" v="9476" actId="478"/>
          <ac:spMkLst>
            <pc:docMk/>
            <pc:sldMk cId="4166088993" sldId="1998"/>
            <ac:spMk id="12" creationId="{06CE39DF-AC41-41CC-A5FC-E01556D8FE60}"/>
          </ac:spMkLst>
        </pc:spChg>
        <pc:picChg chg="mod">
          <ac:chgData name="Rachel Friday - CLF Central" userId="58f0b8a8-60f2-4562-95f5-8e339c1523c3" providerId="ADAL" clId="{59522E5E-03F1-48DB-A906-C1926C459F32}" dt="2021-10-19T10:46:11.849" v="7019" actId="1076"/>
          <ac:picMkLst>
            <pc:docMk/>
            <pc:sldMk cId="4166088993" sldId="1998"/>
            <ac:picMk id="4" creationId="{7328019D-E868-4400-A1D3-473B7C9CE0AD}"/>
          </ac:picMkLst>
        </pc:picChg>
      </pc:sldChg>
      <pc:sldChg chg="addSp delSp modSp">
        <pc:chgData name="Rachel Friday - CLF Central" userId="58f0b8a8-60f2-4562-95f5-8e339c1523c3" providerId="ADAL" clId="{59522E5E-03F1-48DB-A906-C1926C459F32}" dt="2021-10-20T07:36:27.219" v="9475" actId="478"/>
        <pc:sldMkLst>
          <pc:docMk/>
          <pc:sldMk cId="1909853702" sldId="1999"/>
        </pc:sldMkLst>
        <pc:spChg chg="del">
          <ac:chgData name="Rachel Friday - CLF Central" userId="58f0b8a8-60f2-4562-95f5-8e339c1523c3" providerId="ADAL" clId="{59522E5E-03F1-48DB-A906-C1926C459F32}" dt="2021-10-19T07:45:22.773" v="109" actId="478"/>
          <ac:spMkLst>
            <pc:docMk/>
            <pc:sldMk cId="1909853702" sldId="1999"/>
            <ac:spMk id="2" creationId="{7A7A1159-0379-4910-B917-EFF11B813A6D}"/>
          </ac:spMkLst>
        </pc:spChg>
        <pc:spChg chg="add mod">
          <ac:chgData name="Rachel Friday - CLF Central" userId="58f0b8a8-60f2-4562-95f5-8e339c1523c3" providerId="ADAL" clId="{59522E5E-03F1-48DB-A906-C1926C459F32}" dt="2021-10-19T07:45:34.249" v="113" actId="1076"/>
          <ac:spMkLst>
            <pc:docMk/>
            <pc:sldMk cId="1909853702" sldId="1999"/>
            <ac:spMk id="9" creationId="{8841F74C-81C3-4629-A1C4-54E9D03515FC}"/>
          </ac:spMkLst>
        </pc:spChg>
        <pc:spChg chg="del">
          <ac:chgData name="Rachel Friday - CLF Central" userId="58f0b8a8-60f2-4562-95f5-8e339c1523c3" providerId="ADAL" clId="{59522E5E-03F1-48DB-A906-C1926C459F32}" dt="2021-10-20T07:36:27.219" v="9475" actId="478"/>
          <ac:spMkLst>
            <pc:docMk/>
            <pc:sldMk cId="1909853702" sldId="1999"/>
            <ac:spMk id="12" creationId="{06CE39DF-AC41-41CC-A5FC-E01556D8FE60}"/>
          </ac:spMkLst>
        </pc:spChg>
        <pc:picChg chg="mod">
          <ac:chgData name="Rachel Friday - CLF Central" userId="58f0b8a8-60f2-4562-95f5-8e339c1523c3" providerId="ADAL" clId="{59522E5E-03F1-48DB-A906-C1926C459F32}" dt="2021-10-19T07:45:31.698" v="112" actId="1076"/>
          <ac:picMkLst>
            <pc:docMk/>
            <pc:sldMk cId="1909853702" sldId="1999"/>
            <ac:picMk id="8" creationId="{19DAB0F5-ED15-4460-8E18-3C42AF43AA1F}"/>
          </ac:picMkLst>
        </pc:picChg>
      </pc:sldChg>
      <pc:sldChg chg="addSp delSp modSp modNotesTx">
        <pc:chgData name="Rachel Friday - CLF Central" userId="58f0b8a8-60f2-4562-95f5-8e339c1523c3" providerId="ADAL" clId="{59522E5E-03F1-48DB-A906-C1926C459F32}" dt="2021-10-20T07:36:13.659" v="9474" actId="113"/>
        <pc:sldMkLst>
          <pc:docMk/>
          <pc:sldMk cId="3860784556" sldId="2000"/>
        </pc:sldMkLst>
        <pc:spChg chg="del">
          <ac:chgData name="Rachel Friday - CLF Central" userId="58f0b8a8-60f2-4562-95f5-8e339c1523c3" providerId="ADAL" clId="{59522E5E-03F1-48DB-A906-C1926C459F32}" dt="2021-10-20T07:34:50.546" v="9418" actId="478"/>
          <ac:spMkLst>
            <pc:docMk/>
            <pc:sldMk cId="3860784556" sldId="2000"/>
            <ac:spMk id="12" creationId="{06CE39DF-AC41-41CC-A5FC-E01556D8FE60}"/>
          </ac:spMkLst>
        </pc:spChg>
        <pc:spChg chg="mod">
          <ac:chgData name="Rachel Friday - CLF Central" userId="58f0b8a8-60f2-4562-95f5-8e339c1523c3" providerId="ADAL" clId="{59522E5E-03F1-48DB-A906-C1926C459F32}" dt="2021-10-19T07:45:59.197" v="114" actId="404"/>
          <ac:spMkLst>
            <pc:docMk/>
            <pc:sldMk cId="3860784556" sldId="2000"/>
            <ac:spMk id="15" creationId="{3F65E565-788D-4F20-B07F-789170A5A9C1}"/>
          </ac:spMkLst>
        </pc:spChg>
        <pc:picChg chg="add mod">
          <ac:chgData name="Rachel Friday - CLF Central" userId="58f0b8a8-60f2-4562-95f5-8e339c1523c3" providerId="ADAL" clId="{59522E5E-03F1-48DB-A906-C1926C459F32}" dt="2021-10-19T17:04:39.795" v="9198" actId="1076"/>
          <ac:picMkLst>
            <pc:docMk/>
            <pc:sldMk cId="3860784556" sldId="2000"/>
            <ac:picMk id="2" creationId="{10B91AB9-5592-441A-8A2A-32F14BC167B4}"/>
          </ac:picMkLst>
        </pc:picChg>
        <pc:picChg chg="mod">
          <ac:chgData name="Rachel Friday - CLF Central" userId="58f0b8a8-60f2-4562-95f5-8e339c1523c3" providerId="ADAL" clId="{59522E5E-03F1-48DB-A906-C1926C459F32}" dt="2021-10-19T17:03:19.481" v="9173" actId="1076"/>
          <ac:picMkLst>
            <pc:docMk/>
            <pc:sldMk cId="3860784556" sldId="2000"/>
            <ac:picMk id="3" creationId="{5743E310-06AB-491E-8C57-1336016ABC2B}"/>
          </ac:picMkLst>
        </pc:picChg>
        <pc:picChg chg="mod">
          <ac:chgData name="Rachel Friday - CLF Central" userId="58f0b8a8-60f2-4562-95f5-8e339c1523c3" providerId="ADAL" clId="{59522E5E-03F1-48DB-A906-C1926C459F32}" dt="2021-10-19T17:03:15.220" v="9171" actId="1076"/>
          <ac:picMkLst>
            <pc:docMk/>
            <pc:sldMk cId="3860784556" sldId="2000"/>
            <ac:picMk id="4" creationId="{6AD61E21-ED8C-45A8-8D4E-765038B9DEBB}"/>
          </ac:picMkLst>
        </pc:picChg>
        <pc:picChg chg="mod">
          <ac:chgData name="Rachel Friday - CLF Central" userId="58f0b8a8-60f2-4562-95f5-8e339c1523c3" providerId="ADAL" clId="{59522E5E-03F1-48DB-A906-C1926C459F32}" dt="2021-10-19T17:03:16.107" v="9172" actId="1076"/>
          <ac:picMkLst>
            <pc:docMk/>
            <pc:sldMk cId="3860784556" sldId="2000"/>
            <ac:picMk id="5" creationId="{F68147FE-52D0-4A47-8B89-1E3F01606E9C}"/>
          </ac:picMkLst>
        </pc:picChg>
        <pc:picChg chg="mod">
          <ac:chgData name="Rachel Friday - CLF Central" userId="58f0b8a8-60f2-4562-95f5-8e339c1523c3" providerId="ADAL" clId="{59522E5E-03F1-48DB-A906-C1926C459F32}" dt="2021-10-19T17:03:21.083" v="9174" actId="1076"/>
          <ac:picMkLst>
            <pc:docMk/>
            <pc:sldMk cId="3860784556" sldId="2000"/>
            <ac:picMk id="6" creationId="{6E6BCECF-7F07-434F-9C0F-5263C565C6B7}"/>
          </ac:picMkLst>
        </pc:picChg>
        <pc:picChg chg="mod">
          <ac:chgData name="Rachel Friday - CLF Central" userId="58f0b8a8-60f2-4562-95f5-8e339c1523c3" providerId="ADAL" clId="{59522E5E-03F1-48DB-A906-C1926C459F32}" dt="2021-10-19T17:03:10.345" v="9168" actId="1076"/>
          <ac:picMkLst>
            <pc:docMk/>
            <pc:sldMk cId="3860784556" sldId="2000"/>
            <ac:picMk id="7" creationId="{8EDF3578-D582-4A32-924F-C2BB9F91F79D}"/>
          </ac:picMkLst>
        </pc:picChg>
        <pc:picChg chg="add mod">
          <ac:chgData name="Rachel Friday - CLF Central" userId="58f0b8a8-60f2-4562-95f5-8e339c1523c3" providerId="ADAL" clId="{59522E5E-03F1-48DB-A906-C1926C459F32}" dt="2021-10-19T17:04:11.529" v="9193" actId="14100"/>
          <ac:picMkLst>
            <pc:docMk/>
            <pc:sldMk cId="3860784556" sldId="2000"/>
            <ac:picMk id="8" creationId="{997B5FD2-D9B4-4526-A78B-2C90AE76066F}"/>
          </ac:picMkLst>
        </pc:picChg>
        <pc:picChg chg="mod">
          <ac:chgData name="Rachel Friday - CLF Central" userId="58f0b8a8-60f2-4562-95f5-8e339c1523c3" providerId="ADAL" clId="{59522E5E-03F1-48DB-A906-C1926C459F32}" dt="2021-10-19T17:03:51.331" v="9185" actId="14100"/>
          <ac:picMkLst>
            <pc:docMk/>
            <pc:sldMk cId="3860784556" sldId="2000"/>
            <ac:picMk id="9" creationId="{FCEBD584-B244-409E-BD77-006322860142}"/>
          </ac:picMkLst>
        </pc:picChg>
        <pc:picChg chg="add mod">
          <ac:chgData name="Rachel Friday - CLF Central" userId="58f0b8a8-60f2-4562-95f5-8e339c1523c3" providerId="ADAL" clId="{59522E5E-03F1-48DB-A906-C1926C459F32}" dt="2021-10-19T17:04:08.751" v="9192" actId="14100"/>
          <ac:picMkLst>
            <pc:docMk/>
            <pc:sldMk cId="3860784556" sldId="2000"/>
            <ac:picMk id="10" creationId="{738FBC9B-C61C-475E-B499-50A83429BF0D}"/>
          </ac:picMkLst>
        </pc:picChg>
        <pc:picChg chg="add mod">
          <ac:chgData name="Rachel Friday - CLF Central" userId="58f0b8a8-60f2-4562-95f5-8e339c1523c3" providerId="ADAL" clId="{59522E5E-03F1-48DB-A906-C1926C459F32}" dt="2021-10-20T07:35:03.672" v="9419" actId="1076"/>
          <ac:picMkLst>
            <pc:docMk/>
            <pc:sldMk cId="3860784556" sldId="2000"/>
            <ac:picMk id="11" creationId="{AA6DD01B-2EF2-46F1-9584-EF9A2E6FF141}"/>
          </ac:picMkLst>
        </pc:picChg>
      </pc:sldChg>
      <pc:sldChg chg="delSp">
        <pc:chgData name="Rachel Friday - CLF Central" userId="58f0b8a8-60f2-4562-95f5-8e339c1523c3" providerId="ADAL" clId="{59522E5E-03F1-48DB-A906-C1926C459F32}" dt="2021-10-20T07:34:46.427" v="9417" actId="478"/>
        <pc:sldMkLst>
          <pc:docMk/>
          <pc:sldMk cId="3469697407" sldId="2001"/>
        </pc:sldMkLst>
        <pc:spChg chg="del">
          <ac:chgData name="Rachel Friday - CLF Central" userId="58f0b8a8-60f2-4562-95f5-8e339c1523c3" providerId="ADAL" clId="{59522E5E-03F1-48DB-A906-C1926C459F32}" dt="2021-10-20T07:34:46.427" v="9417" actId="478"/>
          <ac:spMkLst>
            <pc:docMk/>
            <pc:sldMk cId="3469697407" sldId="2001"/>
            <ac:spMk id="12" creationId="{06CE39DF-AC41-41CC-A5FC-E01556D8FE60}"/>
          </ac:spMkLst>
        </pc:spChg>
      </pc:sldChg>
      <pc:sldChg chg="addSp delSp modSp modNotesTx">
        <pc:chgData name="Rachel Friday - CLF Central" userId="58f0b8a8-60f2-4562-95f5-8e339c1523c3" providerId="ADAL" clId="{59522E5E-03F1-48DB-A906-C1926C459F32}" dt="2021-10-21T07:24:31.398" v="9489" actId="14100"/>
        <pc:sldMkLst>
          <pc:docMk/>
          <pc:sldMk cId="3635288647" sldId="2002"/>
        </pc:sldMkLst>
        <pc:spChg chg="del">
          <ac:chgData name="Rachel Friday - CLF Central" userId="58f0b8a8-60f2-4562-95f5-8e339c1523c3" providerId="ADAL" clId="{59522E5E-03F1-48DB-A906-C1926C459F32}" dt="2021-10-19T07:47:12.107" v="115" actId="478"/>
          <ac:spMkLst>
            <pc:docMk/>
            <pc:sldMk cId="3635288647" sldId="2002"/>
            <ac:spMk id="2" creationId="{B67F4CD2-9700-4AEA-9D8F-D244B096F9F9}"/>
          </ac:spMkLst>
        </pc:spChg>
        <pc:spChg chg="add mod">
          <ac:chgData name="Rachel Friday - CLF Central" userId="58f0b8a8-60f2-4562-95f5-8e339c1523c3" providerId="ADAL" clId="{59522E5E-03F1-48DB-A906-C1926C459F32}" dt="2021-10-21T07:24:31.398" v="9489" actId="14100"/>
          <ac:spMkLst>
            <pc:docMk/>
            <pc:sldMk cId="3635288647" sldId="2002"/>
            <ac:spMk id="3" creationId="{5833401C-1D04-4598-AB5A-7F155737389B}"/>
          </ac:spMkLst>
        </pc:spChg>
        <pc:spChg chg="del">
          <ac:chgData name="Rachel Friday - CLF Central" userId="58f0b8a8-60f2-4562-95f5-8e339c1523c3" providerId="ADAL" clId="{59522E5E-03F1-48DB-A906-C1926C459F32}" dt="2021-10-20T07:34:18.435" v="9413" actId="478"/>
          <ac:spMkLst>
            <pc:docMk/>
            <pc:sldMk cId="3635288647" sldId="2002"/>
            <ac:spMk id="12" creationId="{06CE39DF-AC41-41CC-A5FC-E01556D8FE60}"/>
          </ac:spMkLst>
        </pc:spChg>
        <pc:picChg chg="del">
          <ac:chgData name="Rachel Friday - CLF Central" userId="58f0b8a8-60f2-4562-95f5-8e339c1523c3" providerId="ADAL" clId="{59522E5E-03F1-48DB-A906-C1926C459F32}" dt="2021-10-19T08:01:17.841" v="1044"/>
          <ac:picMkLst>
            <pc:docMk/>
            <pc:sldMk cId="3635288647" sldId="2002"/>
            <ac:picMk id="4" creationId="{B8D5CB45-7E9B-4912-A147-C876EA9B2FF5}"/>
          </ac:picMkLst>
        </pc:picChg>
        <pc:picChg chg="add">
          <ac:chgData name="Rachel Friday - CLF Central" userId="58f0b8a8-60f2-4562-95f5-8e339c1523c3" providerId="ADAL" clId="{59522E5E-03F1-48DB-A906-C1926C459F32}" dt="2021-10-19T10:47:18.003" v="7021"/>
          <ac:picMkLst>
            <pc:docMk/>
            <pc:sldMk cId="3635288647" sldId="2002"/>
            <ac:picMk id="8" creationId="{87EE4941-7EA7-4497-B8BC-EDACE0ED8754}"/>
          </ac:picMkLst>
        </pc:picChg>
      </pc:sldChg>
      <pc:sldChg chg="delSp">
        <pc:chgData name="Rachel Friday - CLF Central" userId="58f0b8a8-60f2-4562-95f5-8e339c1523c3" providerId="ADAL" clId="{59522E5E-03F1-48DB-A906-C1926C459F32}" dt="2021-10-20T07:34:41.795" v="9416" actId="478"/>
        <pc:sldMkLst>
          <pc:docMk/>
          <pc:sldMk cId="2330191597" sldId="2003"/>
        </pc:sldMkLst>
        <pc:spChg chg="del">
          <ac:chgData name="Rachel Friday - CLF Central" userId="58f0b8a8-60f2-4562-95f5-8e339c1523c3" providerId="ADAL" clId="{59522E5E-03F1-48DB-A906-C1926C459F32}" dt="2021-10-20T07:34:41.795" v="9416" actId="478"/>
          <ac:spMkLst>
            <pc:docMk/>
            <pc:sldMk cId="2330191597" sldId="2003"/>
            <ac:spMk id="12" creationId="{06CE39DF-AC41-41CC-A5FC-E01556D8FE60}"/>
          </ac:spMkLst>
        </pc:spChg>
      </pc:sldChg>
      <pc:sldChg chg="delSp">
        <pc:chgData name="Rachel Friday - CLF Central" userId="58f0b8a8-60f2-4562-95f5-8e339c1523c3" providerId="ADAL" clId="{59522E5E-03F1-48DB-A906-C1926C459F32}" dt="2021-10-20T07:31:51.187" v="9207" actId="478"/>
        <pc:sldMkLst>
          <pc:docMk/>
          <pc:sldMk cId="2031384948" sldId="2004"/>
        </pc:sldMkLst>
        <pc:spChg chg="del">
          <ac:chgData name="Rachel Friday - CLF Central" userId="58f0b8a8-60f2-4562-95f5-8e339c1523c3" providerId="ADAL" clId="{59522E5E-03F1-48DB-A906-C1926C459F32}" dt="2021-10-20T07:31:51.187" v="9207" actId="478"/>
          <ac:spMkLst>
            <pc:docMk/>
            <pc:sldMk cId="2031384948" sldId="2004"/>
            <ac:spMk id="12" creationId="{06CE39DF-AC41-41CC-A5FC-E01556D8FE60}"/>
          </ac:spMkLst>
        </pc:spChg>
      </pc:sldChg>
      <pc:sldChg chg="delSp">
        <pc:chgData name="Rachel Friday - CLF Central" userId="58f0b8a8-60f2-4562-95f5-8e339c1523c3" providerId="ADAL" clId="{59522E5E-03F1-48DB-A906-C1926C459F32}" dt="2021-10-20T07:31:47.283" v="9206" actId="478"/>
        <pc:sldMkLst>
          <pc:docMk/>
          <pc:sldMk cId="3422146070" sldId="2005"/>
        </pc:sldMkLst>
        <pc:spChg chg="del">
          <ac:chgData name="Rachel Friday - CLF Central" userId="58f0b8a8-60f2-4562-95f5-8e339c1523c3" providerId="ADAL" clId="{59522E5E-03F1-48DB-A906-C1926C459F32}" dt="2021-10-20T07:31:47.283" v="9206" actId="478"/>
          <ac:spMkLst>
            <pc:docMk/>
            <pc:sldMk cId="3422146070" sldId="2005"/>
            <ac:spMk id="12" creationId="{06CE39DF-AC41-41CC-A5FC-E01556D8FE60}"/>
          </ac:spMkLst>
        </pc:spChg>
      </pc:sldChg>
      <pc:sldChg chg="delSp modSp modNotesTx">
        <pc:chgData name="Rachel Friday - CLF Central" userId="58f0b8a8-60f2-4562-95f5-8e339c1523c3" providerId="ADAL" clId="{59522E5E-03F1-48DB-A906-C1926C459F32}" dt="2021-10-20T07:31:43.250" v="9205" actId="478"/>
        <pc:sldMkLst>
          <pc:docMk/>
          <pc:sldMk cId="1260541564" sldId="2006"/>
        </pc:sldMkLst>
        <pc:spChg chg="mod">
          <ac:chgData name="Rachel Friday - CLF Central" userId="58f0b8a8-60f2-4562-95f5-8e339c1523c3" providerId="ADAL" clId="{59522E5E-03F1-48DB-A906-C1926C459F32}" dt="2021-10-19T10:51:44.913" v="7321" actId="403"/>
          <ac:spMkLst>
            <pc:docMk/>
            <pc:sldMk cId="1260541564" sldId="2006"/>
            <ac:spMk id="3" creationId="{A3CA4BC4-4E73-4088-A5C6-599D5ED3B52F}"/>
          </ac:spMkLst>
        </pc:spChg>
        <pc:spChg chg="del">
          <ac:chgData name="Rachel Friday - CLF Central" userId="58f0b8a8-60f2-4562-95f5-8e339c1523c3" providerId="ADAL" clId="{59522E5E-03F1-48DB-A906-C1926C459F32}" dt="2021-10-20T07:31:43.250" v="9205" actId="478"/>
          <ac:spMkLst>
            <pc:docMk/>
            <pc:sldMk cId="1260541564" sldId="2006"/>
            <ac:spMk id="12" creationId="{06CE39DF-AC41-41CC-A5FC-E01556D8FE60}"/>
          </ac:spMkLst>
        </pc:spChg>
        <pc:picChg chg="mod">
          <ac:chgData name="Rachel Friday - CLF Central" userId="58f0b8a8-60f2-4562-95f5-8e339c1523c3" providerId="ADAL" clId="{59522E5E-03F1-48DB-A906-C1926C459F32}" dt="2021-10-19T10:51:41.431" v="7320" actId="1076"/>
          <ac:picMkLst>
            <pc:docMk/>
            <pc:sldMk cId="1260541564" sldId="2006"/>
            <ac:picMk id="2" creationId="{0EEDBD34-C54D-4752-B426-2AFF625062D3}"/>
          </ac:picMkLst>
        </pc:picChg>
        <pc:picChg chg="mod">
          <ac:chgData name="Rachel Friday - CLF Central" userId="58f0b8a8-60f2-4562-95f5-8e339c1523c3" providerId="ADAL" clId="{59522E5E-03F1-48DB-A906-C1926C459F32}" dt="2021-10-19T10:51:33.541" v="7316" actId="1076"/>
          <ac:picMkLst>
            <pc:docMk/>
            <pc:sldMk cId="1260541564" sldId="2006"/>
            <ac:picMk id="8" creationId="{359C62D0-ED08-46CC-81AB-82A99E3EC3E3}"/>
          </ac:picMkLst>
        </pc:picChg>
      </pc:sldChg>
      <pc:sldChg chg="modNotesTx">
        <pc:chgData name="Rachel Friday - CLF Central" userId="58f0b8a8-60f2-4562-95f5-8e339c1523c3" providerId="ADAL" clId="{59522E5E-03F1-48DB-A906-C1926C459F32}" dt="2021-10-19T10:50:52.320" v="7310" actId="20577"/>
        <pc:sldMkLst>
          <pc:docMk/>
          <pc:sldMk cId="882044643" sldId="2007"/>
        </pc:sldMkLst>
      </pc:sldChg>
      <pc:sldChg chg="addSp delSp modSp del modNotesTx">
        <pc:chgData name="Rachel Friday - CLF Central" userId="58f0b8a8-60f2-4562-95f5-8e339c1523c3" providerId="ADAL" clId="{59522E5E-03F1-48DB-A906-C1926C459F32}" dt="2021-10-20T07:34:22.819" v="9414" actId="2696"/>
        <pc:sldMkLst>
          <pc:docMk/>
          <pc:sldMk cId="957571431" sldId="2008"/>
        </pc:sldMkLst>
        <pc:spChg chg="add del mod">
          <ac:chgData name="Rachel Friday - CLF Central" userId="58f0b8a8-60f2-4562-95f5-8e339c1523c3" providerId="ADAL" clId="{59522E5E-03F1-48DB-A906-C1926C459F32}" dt="2021-10-20T07:33:32.554" v="9406" actId="478"/>
          <ac:spMkLst>
            <pc:docMk/>
            <pc:sldMk cId="957571431" sldId="2008"/>
            <ac:spMk id="2" creationId="{752757D6-05EF-456C-A9CC-552E84866B9A}"/>
          </ac:spMkLst>
        </pc:spChg>
        <pc:spChg chg="mod">
          <ac:chgData name="Rachel Friday - CLF Central" userId="58f0b8a8-60f2-4562-95f5-8e339c1523c3" providerId="ADAL" clId="{59522E5E-03F1-48DB-A906-C1926C459F32}" dt="2021-10-20T07:33:35.683" v="9408" actId="20577"/>
          <ac:spMkLst>
            <pc:docMk/>
            <pc:sldMk cId="957571431" sldId="2008"/>
            <ac:spMk id="3" creationId="{5833401C-1D04-4598-AB5A-7F155737389B}"/>
          </ac:spMkLst>
        </pc:spChg>
        <pc:spChg chg="del">
          <ac:chgData name="Rachel Friday - CLF Central" userId="58f0b8a8-60f2-4562-95f5-8e339c1523c3" providerId="ADAL" clId="{59522E5E-03F1-48DB-A906-C1926C459F32}" dt="2021-10-20T07:34:14.883" v="9412" actId="478"/>
          <ac:spMkLst>
            <pc:docMk/>
            <pc:sldMk cId="957571431" sldId="2008"/>
            <ac:spMk id="12" creationId="{06CE39DF-AC41-41CC-A5FC-E01556D8FE60}"/>
          </ac:spMkLst>
        </pc:spChg>
      </pc:sldChg>
      <pc:sldChg chg="delSp modSp del modNotesTx">
        <pc:chgData name="Rachel Friday - CLF Central" userId="58f0b8a8-60f2-4562-95f5-8e339c1523c3" providerId="ADAL" clId="{59522E5E-03F1-48DB-A906-C1926C459F32}" dt="2021-10-20T07:32:13.267" v="9211" actId="2696"/>
        <pc:sldMkLst>
          <pc:docMk/>
          <pc:sldMk cId="3192416710" sldId="2009"/>
        </pc:sldMkLst>
        <pc:spChg chg="mod">
          <ac:chgData name="Rachel Friday - CLF Central" userId="58f0b8a8-60f2-4562-95f5-8e339c1523c3" providerId="ADAL" clId="{59522E5E-03F1-48DB-A906-C1926C459F32}" dt="2021-10-19T09:14:22.366" v="4798" actId="20577"/>
          <ac:spMkLst>
            <pc:docMk/>
            <pc:sldMk cId="3192416710" sldId="2009"/>
            <ac:spMk id="3" creationId="{5833401C-1D04-4598-AB5A-7F155737389B}"/>
          </ac:spMkLst>
        </pc:spChg>
        <pc:spChg chg="del">
          <ac:chgData name="Rachel Friday - CLF Central" userId="58f0b8a8-60f2-4562-95f5-8e339c1523c3" providerId="ADAL" clId="{59522E5E-03F1-48DB-A906-C1926C459F32}" dt="2021-10-20T07:31:54.891" v="9208" actId="478"/>
          <ac:spMkLst>
            <pc:docMk/>
            <pc:sldMk cId="3192416710" sldId="2009"/>
            <ac:spMk id="12" creationId="{06CE39DF-AC41-41CC-A5FC-E01556D8FE60}"/>
          </ac:spMkLst>
        </pc:spChg>
      </pc:sldChg>
      <pc:sldChg chg="addSp delSp modSp add modNotesTx">
        <pc:chgData name="Rachel Friday - CLF Central" userId="58f0b8a8-60f2-4562-95f5-8e339c1523c3" providerId="ADAL" clId="{59522E5E-03F1-48DB-A906-C1926C459F32}" dt="2021-10-21T07:24:42.661" v="9493" actId="14100"/>
        <pc:sldMkLst>
          <pc:docMk/>
          <pc:sldMk cId="1560611145" sldId="2011"/>
        </pc:sldMkLst>
        <pc:spChg chg="mod">
          <ac:chgData name="Rachel Friday - CLF Central" userId="58f0b8a8-60f2-4562-95f5-8e339c1523c3" providerId="ADAL" clId="{59522E5E-03F1-48DB-A906-C1926C459F32}" dt="2021-10-21T07:24:42.661" v="9493" actId="14100"/>
          <ac:spMkLst>
            <pc:docMk/>
            <pc:sldMk cId="1560611145" sldId="2011"/>
            <ac:spMk id="3" creationId="{5833401C-1D04-4598-AB5A-7F155737389B}"/>
          </ac:spMkLst>
        </pc:spChg>
        <pc:spChg chg="del">
          <ac:chgData name="Rachel Friday - CLF Central" userId="58f0b8a8-60f2-4562-95f5-8e339c1523c3" providerId="ADAL" clId="{59522E5E-03F1-48DB-A906-C1926C459F32}" dt="2021-10-20T07:34:10.371" v="9411" actId="478"/>
          <ac:spMkLst>
            <pc:docMk/>
            <pc:sldMk cId="1560611145" sldId="2011"/>
            <ac:spMk id="12" creationId="{06CE39DF-AC41-41CC-A5FC-E01556D8FE60}"/>
          </ac:spMkLst>
        </pc:spChg>
        <pc:picChg chg="add">
          <ac:chgData name="Rachel Friday - CLF Central" userId="58f0b8a8-60f2-4562-95f5-8e339c1523c3" providerId="ADAL" clId="{59522E5E-03F1-48DB-A906-C1926C459F32}" dt="2021-10-19T10:49:48.843" v="7308"/>
          <ac:picMkLst>
            <pc:docMk/>
            <pc:sldMk cId="1560611145" sldId="2011"/>
            <ac:picMk id="6" creationId="{0AB70AE6-7A61-4EB6-BB7E-176CA685816C}"/>
          </ac:picMkLst>
        </pc:picChg>
      </pc:sldChg>
      <pc:sldChg chg="addSp delSp modSp ord modNotesTx">
        <pc:chgData name="Rachel Friday - CLF Central" userId="58f0b8a8-60f2-4562-95f5-8e339c1523c3" providerId="ADAL" clId="{59522E5E-03F1-48DB-A906-C1926C459F32}" dt="2021-10-20T07:31:38.642" v="9204" actId="478"/>
        <pc:sldMkLst>
          <pc:docMk/>
          <pc:sldMk cId="1770902173" sldId="2012"/>
        </pc:sldMkLst>
        <pc:spChg chg="del mod">
          <ac:chgData name="Rachel Friday - CLF Central" userId="58f0b8a8-60f2-4562-95f5-8e339c1523c3" providerId="ADAL" clId="{59522E5E-03F1-48DB-A906-C1926C459F32}" dt="2021-10-19T09:48:28.098" v="5374" actId="478"/>
          <ac:spMkLst>
            <pc:docMk/>
            <pc:sldMk cId="1770902173" sldId="2012"/>
            <ac:spMk id="3" creationId="{A3CA4BC4-4E73-4088-A5C6-599D5ED3B52F}"/>
          </ac:spMkLst>
        </pc:spChg>
        <pc:spChg chg="add mod">
          <ac:chgData name="Rachel Friday - CLF Central" userId="58f0b8a8-60f2-4562-95f5-8e339c1523c3" providerId="ADAL" clId="{59522E5E-03F1-48DB-A906-C1926C459F32}" dt="2021-10-19T10:42:44.466" v="6983" actId="1076"/>
          <ac:spMkLst>
            <pc:docMk/>
            <pc:sldMk cId="1770902173" sldId="2012"/>
            <ac:spMk id="5" creationId="{CDF098E8-9F4E-4AB5-BAEC-0DEE3E0ADBA9}"/>
          </ac:spMkLst>
        </pc:spChg>
        <pc:spChg chg="del">
          <ac:chgData name="Rachel Friday - CLF Central" userId="58f0b8a8-60f2-4562-95f5-8e339c1523c3" providerId="ADAL" clId="{59522E5E-03F1-48DB-A906-C1926C459F32}" dt="2021-10-20T07:31:38.642" v="9204" actId="478"/>
          <ac:spMkLst>
            <pc:docMk/>
            <pc:sldMk cId="1770902173" sldId="2012"/>
            <ac:spMk id="12" creationId="{06CE39DF-AC41-41CC-A5FC-E01556D8FE60}"/>
          </ac:spMkLst>
        </pc:spChg>
        <pc:spChg chg="mod">
          <ac:chgData name="Rachel Friday - CLF Central" userId="58f0b8a8-60f2-4562-95f5-8e339c1523c3" providerId="ADAL" clId="{59522E5E-03F1-48DB-A906-C1926C459F32}" dt="2021-10-19T11:01:32.328" v="8449" actId="404"/>
          <ac:spMkLst>
            <pc:docMk/>
            <pc:sldMk cId="1770902173" sldId="2012"/>
            <ac:spMk id="14" creationId="{64857D4C-4950-440F-8560-D065A5306822}"/>
          </ac:spMkLst>
        </pc:spChg>
        <pc:spChg chg="mod">
          <ac:chgData name="Rachel Friday - CLF Central" userId="58f0b8a8-60f2-4562-95f5-8e339c1523c3" providerId="ADAL" clId="{59522E5E-03F1-48DB-A906-C1926C459F32}" dt="2021-10-19T09:47:19.275" v="5339" actId="20577"/>
          <ac:spMkLst>
            <pc:docMk/>
            <pc:sldMk cId="1770902173" sldId="2012"/>
            <ac:spMk id="15" creationId="{3F65E565-788D-4F20-B07F-789170A5A9C1}"/>
          </ac:spMkLst>
        </pc:spChg>
        <pc:grpChg chg="add mod">
          <ac:chgData name="Rachel Friday - CLF Central" userId="58f0b8a8-60f2-4562-95f5-8e339c1523c3" providerId="ADAL" clId="{59522E5E-03F1-48DB-A906-C1926C459F32}" dt="2021-10-19T11:01:36.706" v="8450" actId="1076"/>
          <ac:grpSpMkLst>
            <pc:docMk/>
            <pc:sldMk cId="1770902173" sldId="2012"/>
            <ac:grpSpMk id="10" creationId="{A28698DE-C307-407E-8004-41B327C4DB85}"/>
          </ac:grpSpMkLst>
        </pc:grpChg>
        <pc:picChg chg="del">
          <ac:chgData name="Rachel Friday - CLF Central" userId="58f0b8a8-60f2-4562-95f5-8e339c1523c3" providerId="ADAL" clId="{59522E5E-03F1-48DB-A906-C1926C459F32}" dt="2021-10-19T09:47:07.096" v="5294" actId="478"/>
          <ac:picMkLst>
            <pc:docMk/>
            <pc:sldMk cId="1770902173" sldId="2012"/>
            <ac:picMk id="2" creationId="{0EEDBD34-C54D-4752-B426-2AFF625062D3}"/>
          </ac:picMkLst>
        </pc:picChg>
        <pc:picChg chg="add del mod">
          <ac:chgData name="Rachel Friday - CLF Central" userId="58f0b8a8-60f2-4562-95f5-8e339c1523c3" providerId="ADAL" clId="{59522E5E-03F1-48DB-A906-C1926C459F32}" dt="2021-10-19T11:01:20.201" v="8444" actId="478"/>
          <ac:picMkLst>
            <pc:docMk/>
            <pc:sldMk cId="1770902173" sldId="2012"/>
            <ac:picMk id="4" creationId="{12D311BA-1ADE-4F45-8610-540FED552C36}"/>
          </ac:picMkLst>
        </pc:picChg>
        <pc:picChg chg="del">
          <ac:chgData name="Rachel Friday - CLF Central" userId="58f0b8a8-60f2-4562-95f5-8e339c1523c3" providerId="ADAL" clId="{59522E5E-03F1-48DB-A906-C1926C459F32}" dt="2021-10-19T09:47:08.491" v="5295" actId="478"/>
          <ac:picMkLst>
            <pc:docMk/>
            <pc:sldMk cId="1770902173" sldId="2012"/>
            <ac:picMk id="8" creationId="{359C62D0-ED08-46CC-81AB-82A99E3EC3E3}"/>
          </ac:picMkLst>
        </pc:picChg>
      </pc:sldChg>
    </pc:docChg>
  </pc:docChgLst>
  <pc:docChgLst>
    <pc:chgData name="Sally Apps - CLF Central" userId="S::sally.apps@clf.uk::0bd63140-d5c2-455a-ba1f-44773b8f049d" providerId="AD" clId="Web-{413E28BA-D33E-6F68-3BA9-87F645DD7F7E}"/>
    <pc:docChg chg="modSld sldOrd">
      <pc:chgData name="Sally Apps - CLF Central" userId="S::sally.apps@clf.uk::0bd63140-d5c2-455a-ba1f-44773b8f049d" providerId="AD" clId="Web-{413E28BA-D33E-6F68-3BA9-87F645DD7F7E}" dt="2021-10-18T07:35:08.453" v="26"/>
      <pc:docMkLst>
        <pc:docMk/>
      </pc:docMkLst>
      <pc:sldChg chg="modSp">
        <pc:chgData name="Sally Apps - CLF Central" userId="S::sally.apps@clf.uk::0bd63140-d5c2-455a-ba1f-44773b8f049d" providerId="AD" clId="Web-{413E28BA-D33E-6F68-3BA9-87F645DD7F7E}" dt="2021-10-18T07:33:57.670" v="2" actId="20577"/>
        <pc:sldMkLst>
          <pc:docMk/>
          <pc:sldMk cId="1949225015" sldId="1956"/>
        </pc:sldMkLst>
        <pc:spChg chg="mod">
          <ac:chgData name="Sally Apps - CLF Central" userId="S::sally.apps@clf.uk::0bd63140-d5c2-455a-ba1f-44773b8f049d" providerId="AD" clId="Web-{413E28BA-D33E-6F68-3BA9-87F645DD7F7E}" dt="2021-10-18T07:33:57.670" v="2" actId="20577"/>
          <ac:spMkLst>
            <pc:docMk/>
            <pc:sldMk cId="1949225015" sldId="1956"/>
            <ac:spMk id="15" creationId="{3F65E565-788D-4F20-B07F-789170A5A9C1}"/>
          </ac:spMkLst>
        </pc:spChg>
      </pc:sldChg>
      <pc:sldChg chg="modSp">
        <pc:chgData name="Sally Apps - CLF Central" userId="S::sally.apps@clf.uk::0bd63140-d5c2-455a-ba1f-44773b8f049d" providerId="AD" clId="Web-{413E28BA-D33E-6F68-3BA9-87F645DD7F7E}" dt="2021-10-18T07:34:11.201" v="5" actId="20577"/>
        <pc:sldMkLst>
          <pc:docMk/>
          <pc:sldMk cId="4166088993" sldId="1998"/>
        </pc:sldMkLst>
        <pc:spChg chg="mod">
          <ac:chgData name="Sally Apps - CLF Central" userId="S::sally.apps@clf.uk::0bd63140-d5c2-455a-ba1f-44773b8f049d" providerId="AD" clId="Web-{413E28BA-D33E-6F68-3BA9-87F645DD7F7E}" dt="2021-10-18T07:34:11.201" v="5" actId="20577"/>
          <ac:spMkLst>
            <pc:docMk/>
            <pc:sldMk cId="4166088993" sldId="1998"/>
            <ac:spMk id="15" creationId="{3F65E565-788D-4F20-B07F-789170A5A9C1}"/>
          </ac:spMkLst>
        </pc:spChg>
      </pc:sldChg>
      <pc:sldChg chg="modSp">
        <pc:chgData name="Sally Apps - CLF Central" userId="S::sally.apps@clf.uk::0bd63140-d5c2-455a-ba1f-44773b8f049d" providerId="AD" clId="Web-{413E28BA-D33E-6F68-3BA9-87F645DD7F7E}" dt="2021-10-18T07:34:16.124" v="8" actId="20577"/>
        <pc:sldMkLst>
          <pc:docMk/>
          <pc:sldMk cId="1909853702" sldId="1999"/>
        </pc:sldMkLst>
        <pc:spChg chg="mod">
          <ac:chgData name="Sally Apps - CLF Central" userId="S::sally.apps@clf.uk::0bd63140-d5c2-455a-ba1f-44773b8f049d" providerId="AD" clId="Web-{413E28BA-D33E-6F68-3BA9-87F645DD7F7E}" dt="2021-10-18T07:34:16.124" v="8" actId="20577"/>
          <ac:spMkLst>
            <pc:docMk/>
            <pc:sldMk cId="1909853702" sldId="1999"/>
            <ac:spMk id="15" creationId="{3F65E565-788D-4F20-B07F-789170A5A9C1}"/>
          </ac:spMkLst>
        </pc:spChg>
      </pc:sldChg>
      <pc:sldChg chg="modSp">
        <pc:chgData name="Sally Apps - CLF Central" userId="S::sally.apps@clf.uk::0bd63140-d5c2-455a-ba1f-44773b8f049d" providerId="AD" clId="Web-{413E28BA-D33E-6F68-3BA9-87F645DD7F7E}" dt="2021-10-18T07:34:21.139" v="10" actId="20577"/>
        <pc:sldMkLst>
          <pc:docMk/>
          <pc:sldMk cId="3860784556" sldId="2000"/>
        </pc:sldMkLst>
        <pc:spChg chg="mod">
          <ac:chgData name="Sally Apps - CLF Central" userId="S::sally.apps@clf.uk::0bd63140-d5c2-455a-ba1f-44773b8f049d" providerId="AD" clId="Web-{413E28BA-D33E-6F68-3BA9-87F645DD7F7E}" dt="2021-10-18T07:34:21.139" v="10" actId="20577"/>
          <ac:spMkLst>
            <pc:docMk/>
            <pc:sldMk cId="3860784556" sldId="2000"/>
            <ac:spMk id="15" creationId="{3F65E565-788D-4F20-B07F-789170A5A9C1}"/>
          </ac:spMkLst>
        </pc:spChg>
      </pc:sldChg>
      <pc:sldChg chg="modSp">
        <pc:chgData name="Sally Apps - CLF Central" userId="S::sally.apps@clf.uk::0bd63140-d5c2-455a-ba1f-44773b8f049d" providerId="AD" clId="Web-{413E28BA-D33E-6F68-3BA9-87F645DD7F7E}" dt="2021-10-18T07:34:31.155" v="13" actId="14100"/>
        <pc:sldMkLst>
          <pc:docMk/>
          <pc:sldMk cId="3469697407" sldId="2001"/>
        </pc:sldMkLst>
        <pc:spChg chg="mod">
          <ac:chgData name="Sally Apps - CLF Central" userId="S::sally.apps@clf.uk::0bd63140-d5c2-455a-ba1f-44773b8f049d" providerId="AD" clId="Web-{413E28BA-D33E-6F68-3BA9-87F645DD7F7E}" dt="2021-10-18T07:34:31.155" v="13" actId="14100"/>
          <ac:spMkLst>
            <pc:docMk/>
            <pc:sldMk cId="3469697407" sldId="2001"/>
            <ac:spMk id="15" creationId="{3F65E565-788D-4F20-B07F-789170A5A9C1}"/>
          </ac:spMkLst>
        </pc:spChg>
      </pc:sldChg>
      <pc:sldChg chg="modSp">
        <pc:chgData name="Sally Apps - CLF Central" userId="S::sally.apps@clf.uk::0bd63140-d5c2-455a-ba1f-44773b8f049d" providerId="AD" clId="Web-{413E28BA-D33E-6F68-3BA9-87F645DD7F7E}" dt="2021-10-18T07:34:42.921" v="17" actId="20577"/>
        <pc:sldMkLst>
          <pc:docMk/>
          <pc:sldMk cId="3635288647" sldId="2002"/>
        </pc:sldMkLst>
        <pc:spChg chg="mod">
          <ac:chgData name="Sally Apps - CLF Central" userId="S::sally.apps@clf.uk::0bd63140-d5c2-455a-ba1f-44773b8f049d" providerId="AD" clId="Web-{413E28BA-D33E-6F68-3BA9-87F645DD7F7E}" dt="2021-10-18T07:34:42.921" v="17" actId="20577"/>
          <ac:spMkLst>
            <pc:docMk/>
            <pc:sldMk cId="3635288647" sldId="2002"/>
            <ac:spMk id="15" creationId="{3F65E565-788D-4F20-B07F-789170A5A9C1}"/>
          </ac:spMkLst>
        </pc:spChg>
      </pc:sldChg>
      <pc:sldChg chg="modSp">
        <pc:chgData name="Sally Apps - CLF Central" userId="S::sally.apps@clf.uk::0bd63140-d5c2-455a-ba1f-44773b8f049d" providerId="AD" clId="Web-{413E28BA-D33E-6F68-3BA9-87F645DD7F7E}" dt="2021-10-18T07:34:51.734" v="20" actId="20577"/>
        <pc:sldMkLst>
          <pc:docMk/>
          <pc:sldMk cId="3422146070" sldId="2005"/>
        </pc:sldMkLst>
        <pc:spChg chg="mod">
          <ac:chgData name="Sally Apps - CLF Central" userId="S::sally.apps@clf.uk::0bd63140-d5c2-455a-ba1f-44773b8f049d" providerId="AD" clId="Web-{413E28BA-D33E-6F68-3BA9-87F645DD7F7E}" dt="2021-10-18T07:34:51.734" v="20" actId="20577"/>
          <ac:spMkLst>
            <pc:docMk/>
            <pc:sldMk cId="3422146070" sldId="2005"/>
            <ac:spMk id="15" creationId="{3F65E565-788D-4F20-B07F-789170A5A9C1}"/>
          </ac:spMkLst>
        </pc:spChg>
      </pc:sldChg>
      <pc:sldChg chg="modSp">
        <pc:chgData name="Sally Apps - CLF Central" userId="S::sally.apps@clf.uk::0bd63140-d5c2-455a-ba1f-44773b8f049d" providerId="AD" clId="Web-{413E28BA-D33E-6F68-3BA9-87F645DD7F7E}" dt="2021-10-18T07:34:59.484" v="24" actId="20577"/>
        <pc:sldMkLst>
          <pc:docMk/>
          <pc:sldMk cId="1260541564" sldId="2006"/>
        </pc:sldMkLst>
        <pc:spChg chg="mod">
          <ac:chgData name="Sally Apps - CLF Central" userId="S::sally.apps@clf.uk::0bd63140-d5c2-455a-ba1f-44773b8f049d" providerId="AD" clId="Web-{413E28BA-D33E-6F68-3BA9-87F645DD7F7E}" dt="2021-10-18T07:34:59.484" v="24" actId="20577"/>
          <ac:spMkLst>
            <pc:docMk/>
            <pc:sldMk cId="1260541564" sldId="2006"/>
            <ac:spMk id="15" creationId="{3F65E565-788D-4F20-B07F-789170A5A9C1}"/>
          </ac:spMkLst>
        </pc:spChg>
      </pc:sldChg>
      <pc:sldChg chg="ord">
        <pc:chgData name="Sally Apps - CLF Central" userId="S::sally.apps@clf.uk::0bd63140-d5c2-455a-ba1f-44773b8f049d" providerId="AD" clId="Web-{413E28BA-D33E-6F68-3BA9-87F645DD7F7E}" dt="2021-10-18T07:35:08.453" v="26"/>
        <pc:sldMkLst>
          <pc:docMk/>
          <pc:sldMk cId="882044643" sldId="2007"/>
        </pc:sldMkLst>
      </pc:sldChg>
    </pc:docChg>
  </pc:docChgLst>
  <pc:docChgLst>
    <pc:chgData name="Rachel Friday - CLF Central" userId="58f0b8a8-60f2-4562-95f5-8e339c1523c3" providerId="ADAL" clId="{A81C9F7F-BA22-4EE7-94B0-157E2FC0768D}"/>
    <pc:docChg chg="custSel modSld">
      <pc:chgData name="Rachel Friday - CLF Central" userId="58f0b8a8-60f2-4562-95f5-8e339c1523c3" providerId="ADAL" clId="{A81C9F7F-BA22-4EE7-94B0-157E2FC0768D}" dt="2021-10-21T07:33:32.675" v="132" actId="20577"/>
      <pc:docMkLst>
        <pc:docMk/>
      </pc:docMkLst>
      <pc:sldChg chg="modNotesTx">
        <pc:chgData name="Rachel Friday - CLF Central" userId="58f0b8a8-60f2-4562-95f5-8e339c1523c3" providerId="ADAL" clId="{A81C9F7F-BA22-4EE7-94B0-157E2FC0768D}" dt="2021-10-21T07:33:32.675" v="132" actId="20577"/>
        <pc:sldMkLst>
          <pc:docMk/>
          <pc:sldMk cId="2882779668" sldId="1991"/>
        </pc:sldMkLst>
      </pc:sldChg>
    </pc:docChg>
  </pc:docChgLst>
  <pc:docChgLst>
    <pc:chgData name="Rachel Friday - CLF Central" userId="58f0b8a8-60f2-4562-95f5-8e339c1523c3" providerId="ADAL" clId="{A422CA3B-0B48-4745-94E9-148591454284}"/>
    <pc:docChg chg="undo custSel addSld delSld modSld sldOrd delMainMaster">
      <pc:chgData name="Rachel Friday - CLF Central" userId="58f0b8a8-60f2-4562-95f5-8e339c1523c3" providerId="ADAL" clId="{A422CA3B-0B48-4745-94E9-148591454284}" dt="2021-10-15T15:18:02.717" v="3507" actId="20577"/>
      <pc:docMkLst>
        <pc:docMk/>
      </pc:docMkLst>
      <pc:sldChg chg="addSp delSp modSp modNotesTx">
        <pc:chgData name="Rachel Friday - CLF Central" userId="58f0b8a8-60f2-4562-95f5-8e339c1523c3" providerId="ADAL" clId="{A422CA3B-0B48-4745-94E9-148591454284}" dt="2021-10-15T14:58:01.132" v="2325" actId="20577"/>
        <pc:sldMkLst>
          <pc:docMk/>
          <pc:sldMk cId="1949225015" sldId="1956"/>
        </pc:sldMkLst>
        <pc:spChg chg="add mod">
          <ac:chgData name="Rachel Friday - CLF Central" userId="58f0b8a8-60f2-4562-95f5-8e339c1523c3" providerId="ADAL" clId="{A422CA3B-0B48-4745-94E9-148591454284}" dt="2021-10-15T13:50:33.479" v="282" actId="207"/>
          <ac:spMkLst>
            <pc:docMk/>
            <pc:sldMk cId="1949225015" sldId="1956"/>
            <ac:spMk id="3" creationId="{570D15CE-A806-4E04-9B27-27D74696D3D0}"/>
          </ac:spMkLst>
        </pc:spChg>
        <pc:spChg chg="add del">
          <ac:chgData name="Rachel Friday - CLF Central" userId="58f0b8a8-60f2-4562-95f5-8e339c1523c3" providerId="ADAL" clId="{A422CA3B-0B48-4745-94E9-148591454284}" dt="2021-10-15T13:51:33.281" v="284"/>
          <ac:spMkLst>
            <pc:docMk/>
            <pc:sldMk cId="1949225015" sldId="1956"/>
            <ac:spMk id="4" creationId="{9D82975E-5AE7-4A31-B3AA-E453E2E86FC0}"/>
          </ac:spMkLst>
        </pc:spChg>
        <pc:spChg chg="mod">
          <ac:chgData name="Rachel Friday - CLF Central" userId="58f0b8a8-60f2-4562-95f5-8e339c1523c3" providerId="ADAL" clId="{A422CA3B-0B48-4745-94E9-148591454284}" dt="2021-10-15T14:58:01.132" v="2325" actId="20577"/>
          <ac:spMkLst>
            <pc:docMk/>
            <pc:sldMk cId="1949225015" sldId="1956"/>
            <ac:spMk id="15" creationId="{3F65E565-788D-4F20-B07F-789170A5A9C1}"/>
          </ac:spMkLst>
        </pc:spChg>
        <pc:picChg chg="add del mod">
          <ac:chgData name="Rachel Friday - CLF Central" userId="58f0b8a8-60f2-4562-95f5-8e339c1523c3" providerId="ADAL" clId="{A422CA3B-0B48-4745-94E9-148591454284}" dt="2021-10-15T13:48:07.669" v="230" actId="478"/>
          <ac:picMkLst>
            <pc:docMk/>
            <pc:sldMk cId="1949225015" sldId="1956"/>
            <ac:picMk id="2" creationId="{0A085682-E0F7-4426-ABB9-236DB69A805E}"/>
          </ac:picMkLst>
        </pc:picChg>
        <pc:picChg chg="add mod">
          <ac:chgData name="Rachel Friday - CLF Central" userId="58f0b8a8-60f2-4562-95f5-8e339c1523c3" providerId="ADAL" clId="{A422CA3B-0B48-4745-94E9-148591454284}" dt="2021-10-15T13:48:14.573" v="233" actId="1076"/>
          <ac:picMkLst>
            <pc:docMk/>
            <pc:sldMk cId="1949225015" sldId="1956"/>
            <ac:picMk id="1026" creationId="{40B03B07-02AF-47F4-BE80-57E43F227343}"/>
          </ac:picMkLst>
        </pc:picChg>
      </pc:sldChg>
      <pc:sldChg chg="ord">
        <pc:chgData name="Rachel Friday - CLF Central" userId="58f0b8a8-60f2-4562-95f5-8e339c1523c3" providerId="ADAL" clId="{A422CA3B-0B48-4745-94E9-148591454284}" dt="2021-10-15T15:08:07.486" v="3317"/>
        <pc:sldMkLst>
          <pc:docMk/>
          <pc:sldMk cId="2832551417" sldId="1957"/>
        </pc:sldMkLst>
      </pc:sldChg>
      <pc:sldChg chg="modSp">
        <pc:chgData name="Rachel Friday - CLF Central" userId="58f0b8a8-60f2-4562-95f5-8e339c1523c3" providerId="ADAL" clId="{A422CA3B-0B48-4745-94E9-148591454284}" dt="2021-10-15T14:54:05.670" v="2272" actId="6549"/>
        <pc:sldMkLst>
          <pc:docMk/>
          <pc:sldMk cId="1194162170" sldId="1958"/>
        </pc:sldMkLst>
        <pc:spChg chg="mod">
          <ac:chgData name="Rachel Friday - CLF Central" userId="58f0b8a8-60f2-4562-95f5-8e339c1523c3" providerId="ADAL" clId="{A422CA3B-0B48-4745-94E9-148591454284}" dt="2021-10-15T14:54:05.670" v="2272" actId="6549"/>
          <ac:spMkLst>
            <pc:docMk/>
            <pc:sldMk cId="1194162170" sldId="1958"/>
            <ac:spMk id="11" creationId="{53628F91-BCC3-4EB8-ADD8-C00A4A742D59}"/>
          </ac:spMkLst>
        </pc:spChg>
      </pc:sldChg>
      <pc:sldChg chg="ord">
        <pc:chgData name="Rachel Friday - CLF Central" userId="58f0b8a8-60f2-4562-95f5-8e339c1523c3" providerId="ADAL" clId="{A422CA3B-0B48-4745-94E9-148591454284}" dt="2021-10-15T14:55:45.087" v="2317"/>
        <pc:sldMkLst>
          <pc:docMk/>
          <pc:sldMk cId="2509584557" sldId="1960"/>
        </pc:sldMkLst>
      </pc:sldChg>
      <pc:sldChg chg="modSp ord">
        <pc:chgData name="Rachel Friday - CLF Central" userId="58f0b8a8-60f2-4562-95f5-8e339c1523c3" providerId="ADAL" clId="{A422CA3B-0B48-4745-94E9-148591454284}" dt="2021-10-15T13:33:52.855" v="225"/>
        <pc:sldMkLst>
          <pc:docMk/>
          <pc:sldMk cId="2419565144" sldId="1963"/>
        </pc:sldMkLst>
        <pc:spChg chg="mod">
          <ac:chgData name="Rachel Friday - CLF Central" userId="58f0b8a8-60f2-4562-95f5-8e339c1523c3" providerId="ADAL" clId="{A422CA3B-0B48-4745-94E9-148591454284}" dt="2021-10-15T13:32:30.339" v="148" actId="1076"/>
          <ac:spMkLst>
            <pc:docMk/>
            <pc:sldMk cId="2419565144" sldId="1963"/>
            <ac:spMk id="7" creationId="{4EE285C7-8E58-4387-96FF-ECE42DFA9E60}"/>
          </ac:spMkLst>
        </pc:spChg>
        <pc:spChg chg="mod">
          <ac:chgData name="Rachel Friday - CLF Central" userId="58f0b8a8-60f2-4562-95f5-8e339c1523c3" providerId="ADAL" clId="{A422CA3B-0B48-4745-94E9-148591454284}" dt="2021-10-15T13:32:57.291" v="224" actId="20577"/>
          <ac:spMkLst>
            <pc:docMk/>
            <pc:sldMk cId="2419565144" sldId="1963"/>
            <ac:spMk id="8" creationId="{AFE76084-93FD-493F-BCA6-089AA4EB0DDF}"/>
          </ac:spMkLst>
        </pc:spChg>
        <pc:spChg chg="mod">
          <ac:chgData name="Rachel Friday - CLF Central" userId="58f0b8a8-60f2-4562-95f5-8e339c1523c3" providerId="ADAL" clId="{A422CA3B-0B48-4745-94E9-148591454284}" dt="2021-10-15T13:32:34.234" v="149" actId="1076"/>
          <ac:spMkLst>
            <pc:docMk/>
            <pc:sldMk cId="2419565144" sldId="1963"/>
            <ac:spMk id="9" creationId="{63F26AFD-36A4-4461-9C7C-6E3405B6C3CD}"/>
          </ac:spMkLst>
        </pc:spChg>
      </pc:sldChg>
      <pc:sldChg chg="modSp">
        <pc:chgData name="Rachel Friday - CLF Central" userId="58f0b8a8-60f2-4562-95f5-8e339c1523c3" providerId="ADAL" clId="{A422CA3B-0B48-4745-94E9-148591454284}" dt="2021-10-15T14:54:16.925" v="2273" actId="6549"/>
        <pc:sldMkLst>
          <pc:docMk/>
          <pc:sldMk cId="89044042" sldId="1967"/>
        </pc:sldMkLst>
        <pc:spChg chg="mod">
          <ac:chgData name="Rachel Friday - CLF Central" userId="58f0b8a8-60f2-4562-95f5-8e339c1523c3" providerId="ADAL" clId="{A422CA3B-0B48-4745-94E9-148591454284}" dt="2021-10-15T14:54:16.925" v="2273" actId="6549"/>
          <ac:spMkLst>
            <pc:docMk/>
            <pc:sldMk cId="89044042" sldId="1967"/>
            <ac:spMk id="15" creationId="{3F65E565-788D-4F20-B07F-789170A5A9C1}"/>
          </ac:spMkLst>
        </pc:spChg>
      </pc:sldChg>
      <pc:sldChg chg="modSp">
        <pc:chgData name="Rachel Friday - CLF Central" userId="58f0b8a8-60f2-4562-95f5-8e339c1523c3" providerId="ADAL" clId="{A422CA3B-0B48-4745-94E9-148591454284}" dt="2021-10-15T14:55:01.958" v="2312" actId="404"/>
        <pc:sldMkLst>
          <pc:docMk/>
          <pc:sldMk cId="877073789" sldId="1970"/>
        </pc:sldMkLst>
        <pc:spChg chg="mod">
          <ac:chgData name="Rachel Friday - CLF Central" userId="58f0b8a8-60f2-4562-95f5-8e339c1523c3" providerId="ADAL" clId="{A422CA3B-0B48-4745-94E9-148591454284}" dt="2021-10-15T14:55:01.958" v="2312" actId="404"/>
          <ac:spMkLst>
            <pc:docMk/>
            <pc:sldMk cId="877073789" sldId="1970"/>
            <ac:spMk id="7" creationId="{4EE285C7-8E58-4387-96FF-ECE42DFA9E60}"/>
          </ac:spMkLst>
        </pc:spChg>
      </pc:sldChg>
      <pc:sldChg chg="modSp modNotesTx">
        <pc:chgData name="Rachel Friday - CLF Central" userId="58f0b8a8-60f2-4562-95f5-8e339c1523c3" providerId="ADAL" clId="{A422CA3B-0B48-4745-94E9-148591454284}" dt="2021-10-15T15:17:46.017" v="3492" actId="313"/>
        <pc:sldMkLst>
          <pc:docMk/>
          <pc:sldMk cId="2882779668" sldId="1991"/>
        </pc:sldMkLst>
        <pc:spChg chg="mod">
          <ac:chgData name="Rachel Friday - CLF Central" userId="58f0b8a8-60f2-4562-95f5-8e339c1523c3" providerId="ADAL" clId="{A422CA3B-0B48-4745-94E9-148591454284}" dt="2021-10-15T15:17:27.417" v="3456" actId="20577"/>
          <ac:spMkLst>
            <pc:docMk/>
            <pc:sldMk cId="2882779668" sldId="1991"/>
            <ac:spMk id="9" creationId="{027E83C8-0E8C-496E-BEEB-BC2DF3DE39F8}"/>
          </ac:spMkLst>
        </pc:spChg>
        <pc:spChg chg="mod">
          <ac:chgData name="Rachel Friday - CLF Central" userId="58f0b8a8-60f2-4562-95f5-8e339c1523c3" providerId="ADAL" clId="{A422CA3B-0B48-4745-94E9-148591454284}" dt="2021-10-15T15:17:46.017" v="3492" actId="313"/>
          <ac:spMkLst>
            <pc:docMk/>
            <pc:sldMk cId="2882779668" sldId="1991"/>
            <ac:spMk id="10" creationId="{7B281C10-414B-47ED-976F-70CA0E04CF21}"/>
          </ac:spMkLst>
        </pc:spChg>
      </pc:sldChg>
      <pc:sldChg chg="modSp modNotesTx">
        <pc:chgData name="Rachel Friday - CLF Central" userId="58f0b8a8-60f2-4562-95f5-8e339c1523c3" providerId="ADAL" clId="{A422CA3B-0B48-4745-94E9-148591454284}" dt="2021-10-15T14:59:13.068" v="2355" actId="20577"/>
        <pc:sldMkLst>
          <pc:docMk/>
          <pc:sldMk cId="2051904416" sldId="1995"/>
        </pc:sldMkLst>
        <pc:spChg chg="mod">
          <ac:chgData name="Rachel Friday - CLF Central" userId="58f0b8a8-60f2-4562-95f5-8e339c1523c3" providerId="ADAL" clId="{A422CA3B-0B48-4745-94E9-148591454284}" dt="2021-10-15T13:53:09.020" v="389"/>
          <ac:spMkLst>
            <pc:docMk/>
            <pc:sldMk cId="2051904416" sldId="1995"/>
            <ac:spMk id="7" creationId="{4EE285C7-8E58-4387-96FF-ECE42DFA9E60}"/>
          </ac:spMkLst>
        </pc:spChg>
        <pc:spChg chg="mod">
          <ac:chgData name="Rachel Friday - CLF Central" userId="58f0b8a8-60f2-4562-95f5-8e339c1523c3" providerId="ADAL" clId="{A422CA3B-0B48-4745-94E9-148591454284}" dt="2021-10-15T13:53:29.147" v="427" actId="20577"/>
          <ac:spMkLst>
            <pc:docMk/>
            <pc:sldMk cId="2051904416" sldId="1995"/>
            <ac:spMk id="8" creationId="{AFE76084-93FD-493F-BCA6-089AA4EB0DDF}"/>
          </ac:spMkLst>
        </pc:spChg>
      </pc:sldChg>
      <pc:sldChg chg="modSp add">
        <pc:chgData name="Rachel Friday - CLF Central" userId="58f0b8a8-60f2-4562-95f5-8e339c1523c3" providerId="ADAL" clId="{A422CA3B-0B48-4745-94E9-148591454284}" dt="2021-10-15T13:57:18.376" v="619" actId="207"/>
        <pc:sldMkLst>
          <pc:docMk/>
          <pc:sldMk cId="1232268151" sldId="1997"/>
        </pc:sldMkLst>
        <pc:spChg chg="mod">
          <ac:chgData name="Rachel Friday - CLF Central" userId="58f0b8a8-60f2-4562-95f5-8e339c1523c3" providerId="ADAL" clId="{A422CA3B-0B48-4745-94E9-148591454284}" dt="2021-10-15T13:57:18.376" v="619" actId="207"/>
          <ac:spMkLst>
            <pc:docMk/>
            <pc:sldMk cId="1232268151" sldId="1997"/>
            <ac:spMk id="3" creationId="{E794633D-78E5-4C17-ADF5-2DD75A45003A}"/>
          </ac:spMkLst>
        </pc:spChg>
        <pc:spChg chg="mod">
          <ac:chgData name="Rachel Friday - CLF Central" userId="58f0b8a8-60f2-4562-95f5-8e339c1523c3" providerId="ADAL" clId="{A422CA3B-0B48-4745-94E9-148591454284}" dt="2021-10-15T13:57:06.868" v="617" actId="207"/>
          <ac:spMkLst>
            <pc:docMk/>
            <pc:sldMk cId="1232268151" sldId="1997"/>
            <ac:spMk id="7" creationId="{FB758109-69F9-4FDD-965E-FA8861AEE407}"/>
          </ac:spMkLst>
        </pc:spChg>
      </pc:sldChg>
      <pc:sldChg chg="addSp delSp modSp add modNotesTx">
        <pc:chgData name="Rachel Friday - CLF Central" userId="58f0b8a8-60f2-4562-95f5-8e339c1523c3" providerId="ADAL" clId="{A422CA3B-0B48-4745-94E9-148591454284}" dt="2021-10-15T14:02:31.430" v="774" actId="20577"/>
        <pc:sldMkLst>
          <pc:docMk/>
          <pc:sldMk cId="4166088993" sldId="1998"/>
        </pc:sldMkLst>
        <pc:spChg chg="add mod">
          <ac:chgData name="Rachel Friday - CLF Central" userId="58f0b8a8-60f2-4562-95f5-8e339c1523c3" providerId="ADAL" clId="{A422CA3B-0B48-4745-94E9-148591454284}" dt="2021-10-15T14:01:33.132" v="730" actId="1076"/>
          <ac:spMkLst>
            <pc:docMk/>
            <pc:sldMk cId="4166088993" sldId="1998"/>
            <ac:spMk id="2" creationId="{7A7A1159-0379-4910-B917-EFF11B813A6D}"/>
          </ac:spMkLst>
        </pc:spChg>
        <pc:spChg chg="del">
          <ac:chgData name="Rachel Friday - CLF Central" userId="58f0b8a8-60f2-4562-95f5-8e339c1523c3" providerId="ADAL" clId="{A422CA3B-0B48-4745-94E9-148591454284}" dt="2021-10-15T13:57:41.707" v="639" actId="478"/>
          <ac:spMkLst>
            <pc:docMk/>
            <pc:sldMk cId="4166088993" sldId="1998"/>
            <ac:spMk id="3" creationId="{570D15CE-A806-4E04-9B27-27D74696D3D0}"/>
          </ac:spMkLst>
        </pc:spChg>
        <pc:spChg chg="add mod">
          <ac:chgData name="Rachel Friday - CLF Central" userId="58f0b8a8-60f2-4562-95f5-8e339c1523c3" providerId="ADAL" clId="{A422CA3B-0B48-4745-94E9-148591454284}" dt="2021-10-15T14:02:31.430" v="774" actId="20577"/>
          <ac:spMkLst>
            <pc:docMk/>
            <pc:sldMk cId="4166088993" sldId="1998"/>
            <ac:spMk id="5" creationId="{6B548E81-6A4B-4393-AFBE-0AC71650D211}"/>
          </ac:spMkLst>
        </pc:spChg>
        <pc:spChg chg="mod">
          <ac:chgData name="Rachel Friday - CLF Central" userId="58f0b8a8-60f2-4562-95f5-8e339c1523c3" providerId="ADAL" clId="{A422CA3B-0B48-4745-94E9-148591454284}" dt="2021-10-15T13:57:38.374" v="637" actId="20577"/>
          <ac:spMkLst>
            <pc:docMk/>
            <pc:sldMk cId="4166088993" sldId="1998"/>
            <ac:spMk id="15" creationId="{3F65E565-788D-4F20-B07F-789170A5A9C1}"/>
          </ac:spMkLst>
        </pc:spChg>
        <pc:picChg chg="add mod">
          <ac:chgData name="Rachel Friday - CLF Central" userId="58f0b8a8-60f2-4562-95f5-8e339c1523c3" providerId="ADAL" clId="{A422CA3B-0B48-4745-94E9-148591454284}" dt="2021-10-15T14:01:34.303" v="731" actId="1076"/>
          <ac:picMkLst>
            <pc:docMk/>
            <pc:sldMk cId="4166088993" sldId="1998"/>
            <ac:picMk id="4" creationId="{7328019D-E868-4400-A1D3-473B7C9CE0AD}"/>
          </ac:picMkLst>
        </pc:picChg>
        <pc:picChg chg="del">
          <ac:chgData name="Rachel Friday - CLF Central" userId="58f0b8a8-60f2-4562-95f5-8e339c1523c3" providerId="ADAL" clId="{A422CA3B-0B48-4745-94E9-148591454284}" dt="2021-10-15T13:57:40.249" v="638" actId="478"/>
          <ac:picMkLst>
            <pc:docMk/>
            <pc:sldMk cId="4166088993" sldId="1998"/>
            <ac:picMk id="1026" creationId="{40B03B07-02AF-47F4-BE80-57E43F227343}"/>
          </ac:picMkLst>
        </pc:picChg>
      </pc:sldChg>
      <pc:sldChg chg="addSp delSp modSp">
        <pc:chgData name="Rachel Friday - CLF Central" userId="58f0b8a8-60f2-4562-95f5-8e339c1523c3" providerId="ADAL" clId="{A422CA3B-0B48-4745-94E9-148591454284}" dt="2021-10-15T14:06:01.336" v="789"/>
        <pc:sldMkLst>
          <pc:docMk/>
          <pc:sldMk cId="1909853702" sldId="1999"/>
        </pc:sldMkLst>
        <pc:spChg chg="mod">
          <ac:chgData name="Rachel Friday - CLF Central" userId="58f0b8a8-60f2-4562-95f5-8e339c1523c3" providerId="ADAL" clId="{A422CA3B-0B48-4745-94E9-148591454284}" dt="2021-10-15T14:05:20.387" v="784" actId="1076"/>
          <ac:spMkLst>
            <pc:docMk/>
            <pc:sldMk cId="1909853702" sldId="1999"/>
            <ac:spMk id="2" creationId="{7A7A1159-0379-4910-B917-EFF11B813A6D}"/>
          </ac:spMkLst>
        </pc:spChg>
        <pc:spChg chg="del">
          <ac:chgData name="Rachel Friday - CLF Central" userId="58f0b8a8-60f2-4562-95f5-8e339c1523c3" providerId="ADAL" clId="{A422CA3B-0B48-4745-94E9-148591454284}" dt="2021-10-15T14:03:36.415" v="775" actId="478"/>
          <ac:spMkLst>
            <pc:docMk/>
            <pc:sldMk cId="1909853702" sldId="1999"/>
            <ac:spMk id="5" creationId="{6B548E81-6A4B-4393-AFBE-0AC71650D211}"/>
          </ac:spMkLst>
        </pc:spChg>
        <pc:picChg chg="del">
          <ac:chgData name="Rachel Friday - CLF Central" userId="58f0b8a8-60f2-4562-95f5-8e339c1523c3" providerId="ADAL" clId="{A422CA3B-0B48-4745-94E9-148591454284}" dt="2021-10-15T14:06:01.336" v="789"/>
          <ac:picMkLst>
            <pc:docMk/>
            <pc:sldMk cId="1909853702" sldId="1999"/>
            <ac:picMk id="3" creationId="{4C1FF88B-C11A-4C8C-92F1-BE9285D85A87}"/>
          </ac:picMkLst>
        </pc:picChg>
        <pc:picChg chg="del">
          <ac:chgData name="Rachel Friday - CLF Central" userId="58f0b8a8-60f2-4562-95f5-8e339c1523c3" providerId="ADAL" clId="{A422CA3B-0B48-4745-94E9-148591454284}" dt="2021-10-15T14:05:06.448" v="778" actId="478"/>
          <ac:picMkLst>
            <pc:docMk/>
            <pc:sldMk cId="1909853702" sldId="1999"/>
            <ac:picMk id="4" creationId="{7328019D-E868-4400-A1D3-473B7C9CE0AD}"/>
          </ac:picMkLst>
        </pc:picChg>
        <pc:picChg chg="add mod">
          <ac:chgData name="Rachel Friday - CLF Central" userId="58f0b8a8-60f2-4562-95f5-8e339c1523c3" providerId="ADAL" clId="{A422CA3B-0B48-4745-94E9-148591454284}" dt="2021-10-15T14:03:55.936" v="777" actId="1076"/>
          <ac:picMkLst>
            <pc:docMk/>
            <pc:sldMk cId="1909853702" sldId="1999"/>
            <ac:picMk id="8" creationId="{19DAB0F5-ED15-4460-8E18-3C42AF43AA1F}"/>
          </ac:picMkLst>
        </pc:picChg>
        <pc:picChg chg="add mod">
          <ac:chgData name="Rachel Friday - CLF Central" userId="58f0b8a8-60f2-4562-95f5-8e339c1523c3" providerId="ADAL" clId="{A422CA3B-0B48-4745-94E9-148591454284}" dt="2021-10-15T14:05:25.330" v="788" actId="14100"/>
          <ac:picMkLst>
            <pc:docMk/>
            <pc:sldMk cId="1909853702" sldId="1999"/>
            <ac:picMk id="2050" creationId="{07A366EC-3E60-43EF-A7F7-760643F067FC}"/>
          </ac:picMkLst>
        </pc:picChg>
      </pc:sldChg>
      <pc:sldChg chg="addSp delSp modSp modNotesTx">
        <pc:chgData name="Rachel Friday - CLF Central" userId="58f0b8a8-60f2-4562-95f5-8e339c1523c3" providerId="ADAL" clId="{A422CA3B-0B48-4745-94E9-148591454284}" dt="2021-10-15T15:00:51.196" v="2356" actId="20577"/>
        <pc:sldMkLst>
          <pc:docMk/>
          <pc:sldMk cId="3860784556" sldId="2000"/>
        </pc:sldMkLst>
        <pc:spChg chg="del">
          <ac:chgData name="Rachel Friday - CLF Central" userId="58f0b8a8-60f2-4562-95f5-8e339c1523c3" providerId="ADAL" clId="{A422CA3B-0B48-4745-94E9-148591454284}" dt="2021-10-15T14:06:22.522" v="843" actId="478"/>
          <ac:spMkLst>
            <pc:docMk/>
            <pc:sldMk cId="3860784556" sldId="2000"/>
            <ac:spMk id="2" creationId="{7A7A1159-0379-4910-B917-EFF11B813A6D}"/>
          </ac:spMkLst>
        </pc:spChg>
        <pc:spChg chg="mod">
          <ac:chgData name="Rachel Friday - CLF Central" userId="58f0b8a8-60f2-4562-95f5-8e339c1523c3" providerId="ADAL" clId="{A422CA3B-0B48-4745-94E9-148591454284}" dt="2021-10-15T14:31:46.012" v="1471" actId="404"/>
          <ac:spMkLst>
            <pc:docMk/>
            <pc:sldMk cId="3860784556" sldId="2000"/>
            <ac:spMk id="15" creationId="{3F65E565-788D-4F20-B07F-789170A5A9C1}"/>
          </ac:spMkLst>
        </pc:spChg>
        <pc:picChg chg="add mod">
          <ac:chgData name="Rachel Friday - CLF Central" userId="58f0b8a8-60f2-4562-95f5-8e339c1523c3" providerId="ADAL" clId="{A422CA3B-0B48-4745-94E9-148591454284}" dt="2021-10-15T14:25:21.787" v="908" actId="14100"/>
          <ac:picMkLst>
            <pc:docMk/>
            <pc:sldMk cId="3860784556" sldId="2000"/>
            <ac:picMk id="3" creationId="{5743E310-06AB-491E-8C57-1336016ABC2B}"/>
          </ac:picMkLst>
        </pc:picChg>
        <pc:picChg chg="add mod">
          <ac:chgData name="Rachel Friday - CLF Central" userId="58f0b8a8-60f2-4562-95f5-8e339c1523c3" providerId="ADAL" clId="{A422CA3B-0B48-4745-94E9-148591454284}" dt="2021-10-15T14:25:26.099" v="910" actId="1076"/>
          <ac:picMkLst>
            <pc:docMk/>
            <pc:sldMk cId="3860784556" sldId="2000"/>
            <ac:picMk id="4" creationId="{6AD61E21-ED8C-45A8-8D4E-765038B9DEBB}"/>
          </ac:picMkLst>
        </pc:picChg>
        <pc:picChg chg="add mod">
          <ac:chgData name="Rachel Friday - CLF Central" userId="58f0b8a8-60f2-4562-95f5-8e339c1523c3" providerId="ADAL" clId="{A422CA3B-0B48-4745-94E9-148591454284}" dt="2021-10-15T14:25:24.609" v="909" actId="1076"/>
          <ac:picMkLst>
            <pc:docMk/>
            <pc:sldMk cId="3860784556" sldId="2000"/>
            <ac:picMk id="5" creationId="{F68147FE-52D0-4A47-8B89-1E3F01606E9C}"/>
          </ac:picMkLst>
        </pc:picChg>
        <pc:picChg chg="add mod">
          <ac:chgData name="Rachel Friday - CLF Central" userId="58f0b8a8-60f2-4562-95f5-8e339c1523c3" providerId="ADAL" clId="{A422CA3B-0B48-4745-94E9-148591454284}" dt="2021-10-15T14:27:12.467" v="929" actId="1076"/>
          <ac:picMkLst>
            <pc:docMk/>
            <pc:sldMk cId="3860784556" sldId="2000"/>
            <ac:picMk id="6" creationId="{6E6BCECF-7F07-434F-9C0F-5263C565C6B7}"/>
          </ac:picMkLst>
        </pc:picChg>
        <pc:picChg chg="add mod">
          <ac:chgData name="Rachel Friday - CLF Central" userId="58f0b8a8-60f2-4562-95f5-8e339c1523c3" providerId="ADAL" clId="{A422CA3B-0B48-4745-94E9-148591454284}" dt="2021-10-15T14:27:18.368" v="932" actId="1076"/>
          <ac:picMkLst>
            <pc:docMk/>
            <pc:sldMk cId="3860784556" sldId="2000"/>
            <ac:picMk id="7" creationId="{8EDF3578-D582-4A32-924F-C2BB9F91F79D}"/>
          </ac:picMkLst>
        </pc:picChg>
        <pc:picChg chg="del">
          <ac:chgData name="Rachel Friday - CLF Central" userId="58f0b8a8-60f2-4562-95f5-8e339c1523c3" providerId="ADAL" clId="{A422CA3B-0B48-4745-94E9-148591454284}" dt="2021-10-15T14:06:23.324" v="844" actId="478"/>
          <ac:picMkLst>
            <pc:docMk/>
            <pc:sldMk cId="3860784556" sldId="2000"/>
            <ac:picMk id="8" creationId="{19DAB0F5-ED15-4460-8E18-3C42AF43AA1F}"/>
          </ac:picMkLst>
        </pc:picChg>
        <pc:picChg chg="add mod">
          <ac:chgData name="Rachel Friday - CLF Central" userId="58f0b8a8-60f2-4562-95f5-8e339c1523c3" providerId="ADAL" clId="{A422CA3B-0B48-4745-94E9-148591454284}" dt="2021-10-15T14:27:20.859" v="933" actId="1076"/>
          <ac:picMkLst>
            <pc:docMk/>
            <pc:sldMk cId="3860784556" sldId="2000"/>
            <ac:picMk id="9" creationId="{FCEBD584-B244-409E-BD77-006322860142}"/>
          </ac:picMkLst>
        </pc:picChg>
        <pc:picChg chg="add del mod">
          <ac:chgData name="Rachel Friday - CLF Central" userId="58f0b8a8-60f2-4562-95f5-8e339c1523c3" providerId="ADAL" clId="{A422CA3B-0B48-4745-94E9-148591454284}" dt="2021-10-15T14:27:08.403" v="927" actId="478"/>
          <ac:picMkLst>
            <pc:docMk/>
            <pc:sldMk cId="3860784556" sldId="2000"/>
            <ac:picMk id="10" creationId="{1752112E-523C-4673-9E6C-7CFE939C96CB}"/>
          </ac:picMkLst>
        </pc:picChg>
        <pc:picChg chg="del">
          <ac:chgData name="Rachel Friday - CLF Central" userId="58f0b8a8-60f2-4562-95f5-8e339c1523c3" providerId="ADAL" clId="{A422CA3B-0B48-4745-94E9-148591454284}" dt="2021-10-15T14:06:20.654" v="842" actId="478"/>
          <ac:picMkLst>
            <pc:docMk/>
            <pc:sldMk cId="3860784556" sldId="2000"/>
            <ac:picMk id="2050" creationId="{07A366EC-3E60-43EF-A7F7-760643F067FC}"/>
          </ac:picMkLst>
        </pc:picChg>
      </pc:sldChg>
      <pc:sldChg chg="delSp modSp modNotesTx">
        <pc:chgData name="Rachel Friday - CLF Central" userId="58f0b8a8-60f2-4562-95f5-8e339c1523c3" providerId="ADAL" clId="{A422CA3B-0B48-4745-94E9-148591454284}" dt="2021-10-15T15:02:39.833" v="2404" actId="20577"/>
        <pc:sldMkLst>
          <pc:docMk/>
          <pc:sldMk cId="3469697407" sldId="2001"/>
        </pc:sldMkLst>
        <pc:spChg chg="mod">
          <ac:chgData name="Rachel Friday - CLF Central" userId="58f0b8a8-60f2-4562-95f5-8e339c1523c3" providerId="ADAL" clId="{A422CA3B-0B48-4745-94E9-148591454284}" dt="2021-10-15T14:33:23.435" v="1676"/>
          <ac:spMkLst>
            <pc:docMk/>
            <pc:sldMk cId="3469697407" sldId="2001"/>
            <ac:spMk id="15" creationId="{3F65E565-788D-4F20-B07F-789170A5A9C1}"/>
          </ac:spMkLst>
        </pc:spChg>
        <pc:picChg chg="del">
          <ac:chgData name="Rachel Friday - CLF Central" userId="58f0b8a8-60f2-4562-95f5-8e339c1523c3" providerId="ADAL" clId="{A422CA3B-0B48-4745-94E9-148591454284}" dt="2021-10-15T14:26:52.296" v="917" actId="478"/>
          <ac:picMkLst>
            <pc:docMk/>
            <pc:sldMk cId="3469697407" sldId="2001"/>
            <ac:picMk id="3" creationId="{5743E310-06AB-491E-8C57-1336016ABC2B}"/>
          </ac:picMkLst>
        </pc:picChg>
        <pc:picChg chg="del">
          <ac:chgData name="Rachel Friday - CLF Central" userId="58f0b8a8-60f2-4562-95f5-8e339c1523c3" providerId="ADAL" clId="{A422CA3B-0B48-4745-94E9-148591454284}" dt="2021-10-15T14:26:54.633" v="921" actId="478"/>
          <ac:picMkLst>
            <pc:docMk/>
            <pc:sldMk cId="3469697407" sldId="2001"/>
            <ac:picMk id="4" creationId="{6AD61E21-ED8C-45A8-8D4E-765038B9DEBB}"/>
          </ac:picMkLst>
        </pc:picChg>
        <pc:picChg chg="del">
          <ac:chgData name="Rachel Friday - CLF Central" userId="58f0b8a8-60f2-4562-95f5-8e339c1523c3" providerId="ADAL" clId="{A422CA3B-0B48-4745-94E9-148591454284}" dt="2021-10-15T14:26:53.630" v="919" actId="478"/>
          <ac:picMkLst>
            <pc:docMk/>
            <pc:sldMk cId="3469697407" sldId="2001"/>
            <ac:picMk id="5" creationId="{F68147FE-52D0-4A47-8B89-1E3F01606E9C}"/>
          </ac:picMkLst>
        </pc:picChg>
        <pc:picChg chg="del">
          <ac:chgData name="Rachel Friday - CLF Central" userId="58f0b8a8-60f2-4562-95f5-8e339c1523c3" providerId="ADAL" clId="{A422CA3B-0B48-4745-94E9-148591454284}" dt="2021-10-15T14:26:52.860" v="918" actId="478"/>
          <ac:picMkLst>
            <pc:docMk/>
            <pc:sldMk cId="3469697407" sldId="2001"/>
            <ac:picMk id="6" creationId="{6E6BCECF-7F07-434F-9C0F-5263C565C6B7}"/>
          </ac:picMkLst>
        </pc:picChg>
        <pc:picChg chg="del">
          <ac:chgData name="Rachel Friday - CLF Central" userId="58f0b8a8-60f2-4562-95f5-8e339c1523c3" providerId="ADAL" clId="{A422CA3B-0B48-4745-94E9-148591454284}" dt="2021-10-15T14:26:55.187" v="922" actId="478"/>
          <ac:picMkLst>
            <pc:docMk/>
            <pc:sldMk cId="3469697407" sldId="2001"/>
            <ac:picMk id="7" creationId="{8EDF3578-D582-4A32-924F-C2BB9F91F79D}"/>
          </ac:picMkLst>
        </pc:picChg>
        <pc:picChg chg="del">
          <ac:chgData name="Rachel Friday - CLF Central" userId="58f0b8a8-60f2-4562-95f5-8e339c1523c3" providerId="ADAL" clId="{A422CA3B-0B48-4745-94E9-148591454284}" dt="2021-10-15T14:26:54.115" v="920" actId="478"/>
          <ac:picMkLst>
            <pc:docMk/>
            <pc:sldMk cId="3469697407" sldId="2001"/>
            <ac:picMk id="9" creationId="{FCEBD584-B244-409E-BD77-006322860142}"/>
          </ac:picMkLst>
        </pc:picChg>
        <pc:picChg chg="mod">
          <ac:chgData name="Rachel Friday - CLF Central" userId="58f0b8a8-60f2-4562-95f5-8e339c1523c3" providerId="ADAL" clId="{A422CA3B-0B48-4745-94E9-148591454284}" dt="2021-10-15T14:27:02.707" v="926" actId="1076"/>
          <ac:picMkLst>
            <pc:docMk/>
            <pc:sldMk cId="3469697407" sldId="2001"/>
            <ac:picMk id="10" creationId="{1752112E-523C-4673-9E6C-7CFE939C96CB}"/>
          </ac:picMkLst>
        </pc:picChg>
      </pc:sldChg>
      <pc:sldChg chg="addSp delSp modSp modNotesTx">
        <pc:chgData name="Rachel Friday - CLF Central" userId="58f0b8a8-60f2-4562-95f5-8e339c1523c3" providerId="ADAL" clId="{A422CA3B-0B48-4745-94E9-148591454284}" dt="2021-10-15T14:36:18.765" v="1929"/>
        <pc:sldMkLst>
          <pc:docMk/>
          <pc:sldMk cId="3635288647" sldId="2002"/>
        </pc:sldMkLst>
        <pc:spChg chg="add mod">
          <ac:chgData name="Rachel Friday - CLF Central" userId="58f0b8a8-60f2-4562-95f5-8e339c1523c3" providerId="ADAL" clId="{A422CA3B-0B48-4745-94E9-148591454284}" dt="2021-10-15T14:35:39.515" v="1925" actId="20577"/>
          <ac:spMkLst>
            <pc:docMk/>
            <pc:sldMk cId="3635288647" sldId="2002"/>
            <ac:spMk id="2" creationId="{B67F4CD2-9700-4AEA-9D8F-D244B096F9F9}"/>
          </ac:spMkLst>
        </pc:spChg>
        <pc:spChg chg="mod">
          <ac:chgData name="Rachel Friday - CLF Central" userId="58f0b8a8-60f2-4562-95f5-8e339c1523c3" providerId="ADAL" clId="{A422CA3B-0B48-4745-94E9-148591454284}" dt="2021-10-15T14:34:49.487" v="1758" actId="20577"/>
          <ac:spMkLst>
            <pc:docMk/>
            <pc:sldMk cId="3635288647" sldId="2002"/>
            <ac:spMk id="15" creationId="{3F65E565-788D-4F20-B07F-789170A5A9C1}"/>
          </ac:spMkLst>
        </pc:spChg>
        <pc:picChg chg="del">
          <ac:chgData name="Rachel Friday - CLF Central" userId="58f0b8a8-60f2-4562-95f5-8e339c1523c3" providerId="ADAL" clId="{A422CA3B-0B48-4745-94E9-148591454284}" dt="2021-10-15T14:36:18.765" v="1929"/>
          <ac:picMkLst>
            <pc:docMk/>
            <pc:sldMk cId="3635288647" sldId="2002"/>
            <ac:picMk id="3" creationId="{94722828-EAEF-4BE1-B1CF-37EC114CC460}"/>
          </ac:picMkLst>
        </pc:picChg>
        <pc:picChg chg="del">
          <ac:chgData name="Rachel Friday - CLF Central" userId="58f0b8a8-60f2-4562-95f5-8e339c1523c3" providerId="ADAL" clId="{A422CA3B-0B48-4745-94E9-148591454284}" dt="2021-10-15T14:34:52.381" v="1759" actId="478"/>
          <ac:picMkLst>
            <pc:docMk/>
            <pc:sldMk cId="3635288647" sldId="2002"/>
            <ac:picMk id="10" creationId="{1752112E-523C-4673-9E6C-7CFE939C96CB}"/>
          </ac:picMkLst>
        </pc:picChg>
      </pc:sldChg>
      <pc:sldChg chg="modSp add">
        <pc:chgData name="Rachel Friday - CLF Central" userId="58f0b8a8-60f2-4562-95f5-8e339c1523c3" providerId="ADAL" clId="{A422CA3B-0B48-4745-94E9-148591454284}" dt="2021-10-15T14:36:03.856" v="1928" actId="207"/>
        <pc:sldMkLst>
          <pc:docMk/>
          <pc:sldMk cId="2330191597" sldId="2003"/>
        </pc:sldMkLst>
        <pc:spChg chg="mod">
          <ac:chgData name="Rachel Friday - CLF Central" userId="58f0b8a8-60f2-4562-95f5-8e339c1523c3" providerId="ADAL" clId="{A422CA3B-0B48-4745-94E9-148591454284}" dt="2021-10-15T14:36:03.856" v="1928" actId="207"/>
          <ac:spMkLst>
            <pc:docMk/>
            <pc:sldMk cId="2330191597" sldId="2003"/>
            <ac:spMk id="7" creationId="{FB758109-69F9-4FDD-965E-FA8861AEE407}"/>
          </ac:spMkLst>
        </pc:spChg>
        <pc:spChg chg="mod">
          <ac:chgData name="Rachel Friday - CLF Central" userId="58f0b8a8-60f2-4562-95f5-8e339c1523c3" providerId="ADAL" clId="{A422CA3B-0B48-4745-94E9-148591454284}" dt="2021-10-15T14:36:01.366" v="1927" actId="207"/>
          <ac:spMkLst>
            <pc:docMk/>
            <pc:sldMk cId="2330191597" sldId="2003"/>
            <ac:spMk id="8" creationId="{477504A1-F896-4A17-8E5E-5762443678EA}"/>
          </ac:spMkLst>
        </pc:spChg>
      </pc:sldChg>
      <pc:sldChg chg="modSp">
        <pc:chgData name="Rachel Friday - CLF Central" userId="58f0b8a8-60f2-4562-95f5-8e339c1523c3" providerId="ADAL" clId="{A422CA3B-0B48-4745-94E9-148591454284}" dt="2021-10-15T14:36:36.763" v="1931" actId="207"/>
        <pc:sldMkLst>
          <pc:docMk/>
          <pc:sldMk cId="2031384948" sldId="2004"/>
        </pc:sldMkLst>
        <pc:spChg chg="mod">
          <ac:chgData name="Rachel Friday - CLF Central" userId="58f0b8a8-60f2-4562-95f5-8e339c1523c3" providerId="ADAL" clId="{A422CA3B-0B48-4745-94E9-148591454284}" dt="2021-10-15T14:36:31.749" v="1930" actId="207"/>
          <ac:spMkLst>
            <pc:docMk/>
            <pc:sldMk cId="2031384948" sldId="2004"/>
            <ac:spMk id="8" creationId="{477504A1-F896-4A17-8E5E-5762443678EA}"/>
          </ac:spMkLst>
        </pc:spChg>
        <pc:spChg chg="mod">
          <ac:chgData name="Rachel Friday - CLF Central" userId="58f0b8a8-60f2-4562-95f5-8e339c1523c3" providerId="ADAL" clId="{A422CA3B-0B48-4745-94E9-148591454284}" dt="2021-10-15T14:36:36.763" v="1931" actId="207"/>
          <ac:spMkLst>
            <pc:docMk/>
            <pc:sldMk cId="2031384948" sldId="2004"/>
            <ac:spMk id="9" creationId="{C462E3C6-600E-4048-AC8C-FF8A9B2AAFFC}"/>
          </ac:spMkLst>
        </pc:spChg>
      </pc:sldChg>
      <pc:sldChg chg="addSp delSp modSp modNotesTx">
        <pc:chgData name="Rachel Friday - CLF Central" userId="58f0b8a8-60f2-4562-95f5-8e339c1523c3" providerId="ADAL" clId="{A422CA3B-0B48-4745-94E9-148591454284}" dt="2021-10-15T14:40:12.242" v="2205" actId="2710"/>
        <pc:sldMkLst>
          <pc:docMk/>
          <pc:sldMk cId="3422146070" sldId="2005"/>
        </pc:sldMkLst>
        <pc:spChg chg="del">
          <ac:chgData name="Rachel Friday - CLF Central" userId="58f0b8a8-60f2-4562-95f5-8e339c1523c3" providerId="ADAL" clId="{A422CA3B-0B48-4745-94E9-148591454284}" dt="2021-10-15T14:37:06.230" v="1935" actId="478"/>
          <ac:spMkLst>
            <pc:docMk/>
            <pc:sldMk cId="3422146070" sldId="2005"/>
            <ac:spMk id="2" creationId="{B67F4CD2-9700-4AEA-9D8F-D244B096F9F9}"/>
          </ac:spMkLst>
        </pc:spChg>
        <pc:spChg chg="add mod">
          <ac:chgData name="Rachel Friday - CLF Central" userId="58f0b8a8-60f2-4562-95f5-8e339c1523c3" providerId="ADAL" clId="{A422CA3B-0B48-4745-94E9-148591454284}" dt="2021-10-15T14:40:12.242" v="2205" actId="2710"/>
          <ac:spMkLst>
            <pc:docMk/>
            <pc:sldMk cId="3422146070" sldId="2005"/>
            <ac:spMk id="3" creationId="{A3CA4BC4-4E73-4088-A5C6-599D5ED3B52F}"/>
          </ac:spMkLst>
        </pc:spChg>
        <pc:spChg chg="add mod">
          <ac:chgData name="Rachel Friday - CLF Central" userId="58f0b8a8-60f2-4562-95f5-8e339c1523c3" providerId="ADAL" clId="{A422CA3B-0B48-4745-94E9-148591454284}" dt="2021-10-15T14:39:42.339" v="2198" actId="20577"/>
          <ac:spMkLst>
            <pc:docMk/>
            <pc:sldMk cId="3422146070" sldId="2005"/>
            <ac:spMk id="7" creationId="{F2F1BB0B-1846-4892-909D-A0D6573E0F09}"/>
          </ac:spMkLst>
        </pc:spChg>
        <pc:spChg chg="mod">
          <ac:chgData name="Rachel Friday - CLF Central" userId="58f0b8a8-60f2-4562-95f5-8e339c1523c3" providerId="ADAL" clId="{A422CA3B-0B48-4745-94E9-148591454284}" dt="2021-10-15T14:37:01.227" v="1934" actId="20577"/>
          <ac:spMkLst>
            <pc:docMk/>
            <pc:sldMk cId="3422146070" sldId="2005"/>
            <ac:spMk id="15" creationId="{3F65E565-788D-4F20-B07F-789170A5A9C1}"/>
          </ac:spMkLst>
        </pc:spChg>
      </pc:sldChg>
      <pc:sldChg chg="addSp delSp modSp add">
        <pc:chgData name="Rachel Friday - CLF Central" userId="58f0b8a8-60f2-4562-95f5-8e339c1523c3" providerId="ADAL" clId="{A422CA3B-0B48-4745-94E9-148591454284}" dt="2021-10-15T14:43:07.360" v="2218" actId="1076"/>
        <pc:sldMkLst>
          <pc:docMk/>
          <pc:sldMk cId="1260541564" sldId="2006"/>
        </pc:sldMkLst>
        <pc:spChg chg="mod">
          <ac:chgData name="Rachel Friday - CLF Central" userId="58f0b8a8-60f2-4562-95f5-8e339c1523c3" providerId="ADAL" clId="{A422CA3B-0B48-4745-94E9-148591454284}" dt="2021-10-15T14:41:15.815" v="2211" actId="1076"/>
          <ac:spMkLst>
            <pc:docMk/>
            <pc:sldMk cId="1260541564" sldId="2006"/>
            <ac:spMk id="3" creationId="{A3CA4BC4-4E73-4088-A5C6-599D5ED3B52F}"/>
          </ac:spMkLst>
        </pc:spChg>
        <pc:spChg chg="del">
          <ac:chgData name="Rachel Friday - CLF Central" userId="58f0b8a8-60f2-4562-95f5-8e339c1523c3" providerId="ADAL" clId="{A422CA3B-0B48-4745-94E9-148591454284}" dt="2021-10-15T14:41:18.578" v="2212" actId="478"/>
          <ac:spMkLst>
            <pc:docMk/>
            <pc:sldMk cId="1260541564" sldId="2006"/>
            <ac:spMk id="7" creationId="{F2F1BB0B-1846-4892-909D-A0D6573E0F09}"/>
          </ac:spMkLst>
        </pc:spChg>
        <pc:picChg chg="add mod modCrop">
          <ac:chgData name="Rachel Friday - CLF Central" userId="58f0b8a8-60f2-4562-95f5-8e339c1523c3" providerId="ADAL" clId="{A422CA3B-0B48-4745-94E9-148591454284}" dt="2021-10-15T14:43:07.360" v="2218" actId="1076"/>
          <ac:picMkLst>
            <pc:docMk/>
            <pc:sldMk cId="1260541564" sldId="2006"/>
            <ac:picMk id="2" creationId="{0EEDBD34-C54D-4752-B426-2AFF625062D3}"/>
          </ac:picMkLst>
        </pc:picChg>
        <pc:picChg chg="add">
          <ac:chgData name="Rachel Friday - CLF Central" userId="58f0b8a8-60f2-4562-95f5-8e339c1523c3" providerId="ADAL" clId="{A422CA3B-0B48-4745-94E9-148591454284}" dt="2021-10-15T14:40:59.497" v="2207"/>
          <ac:picMkLst>
            <pc:docMk/>
            <pc:sldMk cId="1260541564" sldId="2006"/>
            <ac:picMk id="8" creationId="{359C62D0-ED08-46CC-81AB-82A99E3EC3E3}"/>
          </ac:picMkLst>
        </pc:picChg>
      </pc:sldChg>
      <pc:sldChg chg="modSp add modNotesTx">
        <pc:chgData name="Rachel Friday - CLF Central" userId="58f0b8a8-60f2-4562-95f5-8e339c1523c3" providerId="ADAL" clId="{A422CA3B-0B48-4745-94E9-148591454284}" dt="2021-10-15T15:07:44.681" v="3315" actId="20577"/>
        <pc:sldMkLst>
          <pc:docMk/>
          <pc:sldMk cId="882044643" sldId="2007"/>
        </pc:sldMkLst>
        <pc:spChg chg="mod">
          <ac:chgData name="Rachel Friday - CLF Central" userId="58f0b8a8-60f2-4562-95f5-8e339c1523c3" providerId="ADAL" clId="{A422CA3B-0B48-4745-94E9-148591454284}" dt="2021-10-15T14:49:07.625" v="2227" actId="1076"/>
          <ac:spMkLst>
            <pc:docMk/>
            <pc:sldMk cId="882044643" sldId="2007"/>
            <ac:spMk id="7" creationId="{4EE285C7-8E58-4387-96FF-ECE42DFA9E60}"/>
          </ac:spMkLst>
        </pc:spChg>
        <pc:spChg chg="mod">
          <ac:chgData name="Rachel Friday - CLF Central" userId="58f0b8a8-60f2-4562-95f5-8e339c1523c3" providerId="ADAL" clId="{A422CA3B-0B48-4745-94E9-148591454284}" dt="2021-10-15T14:49:33.413" v="2230"/>
          <ac:spMkLst>
            <pc:docMk/>
            <pc:sldMk cId="882044643" sldId="2007"/>
            <ac:spMk id="8" creationId="{AFE76084-93FD-493F-BCA6-089AA4EB0DDF}"/>
          </ac:spMkLst>
        </pc:spChg>
        <pc:spChg chg="mod">
          <ac:chgData name="Rachel Friday - CLF Central" userId="58f0b8a8-60f2-4562-95f5-8e339c1523c3" providerId="ADAL" clId="{A422CA3B-0B48-4745-94E9-148591454284}" dt="2021-10-15T14:49:10.864" v="2228" actId="1076"/>
          <ac:spMkLst>
            <pc:docMk/>
            <pc:sldMk cId="882044643" sldId="2007"/>
            <ac:spMk id="9" creationId="{63F26AFD-36A4-4461-9C7C-6E3405B6C3CD}"/>
          </ac:spMkLst>
        </pc:spChg>
        <pc:spChg chg="mod">
          <ac:chgData name="Rachel Friday - CLF Central" userId="58f0b8a8-60f2-4562-95f5-8e339c1523c3" providerId="ADAL" clId="{A422CA3B-0B48-4745-94E9-148591454284}" dt="2021-10-15T14:49:13.819" v="2229" actId="1076"/>
          <ac:spMkLst>
            <pc:docMk/>
            <pc:sldMk cId="882044643" sldId="2007"/>
            <ac:spMk id="10" creationId="{DA8955F7-5C98-4E97-9598-C969AAEA48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74DF6-F2AE-4ADA-9E52-CC5B3E00784E}" type="datetimeFigureOut">
              <a:rPr lang="en-GB" smtClean="0"/>
              <a:t>21/10/2021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2E78E-1869-4F0E-BF00-88200A596983}" type="slidenum">
              <a:rPr lang="en-GB" smtClean="0"/>
              <a:t>‹#›</a:t>
            </a:fld>
            <a:endParaRPr lang="en-GB"/>
          </a:p>
        </p:txBody>
      </p:sp>
    </p:spTree>
    <p:extLst>
      <p:ext uri="{BB962C8B-B14F-4D97-AF65-F5344CB8AC3E}">
        <p14:creationId xmlns:p14="http://schemas.microsoft.com/office/powerpoint/2010/main" val="247609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3</a:t>
            </a:fld>
            <a:endParaRPr lang="en-GB"/>
          </a:p>
        </p:txBody>
      </p:sp>
    </p:spTree>
    <p:extLst>
      <p:ext uri="{BB962C8B-B14F-4D97-AF65-F5344CB8AC3E}">
        <p14:creationId xmlns:p14="http://schemas.microsoft.com/office/powerpoint/2010/main" val="3313538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16</a:t>
            </a:fld>
            <a:endParaRPr lang="en-GB"/>
          </a:p>
        </p:txBody>
      </p:sp>
    </p:spTree>
    <p:extLst>
      <p:ext uri="{BB962C8B-B14F-4D97-AF65-F5344CB8AC3E}">
        <p14:creationId xmlns:p14="http://schemas.microsoft.com/office/powerpoint/2010/main" val="55145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Read through the case study – what are your thoughts? What might you do?</a:t>
            </a:r>
          </a:p>
          <a:p>
            <a:endParaRPr lang="en-GB" dirty="0"/>
          </a:p>
          <a:p>
            <a:r>
              <a:rPr lang="en-GB" dirty="0"/>
              <a:t>An example:</a:t>
            </a:r>
          </a:p>
          <a:p>
            <a:endParaRPr lang="en-GB" dirty="0"/>
          </a:p>
          <a:p>
            <a:r>
              <a:rPr lang="en-GB" dirty="0"/>
              <a:t>When mum arrived late with Anouk for the fifth time in two weeks the receptionist </a:t>
            </a:r>
            <a:r>
              <a:rPr lang="en-GB" b="1" dirty="0"/>
              <a:t>asked mum whether there was anything they could do to help</a:t>
            </a:r>
            <a:r>
              <a:rPr lang="en-GB" dirty="0"/>
              <a:t>. Mum is initially confrontational but suddenly broke down in tears and explained that she had to use two buses to get to school and if one was late they missed the next. This is whilst also having to manage the two younger children.</a:t>
            </a:r>
          </a:p>
          <a:p>
            <a:endParaRPr lang="en-GB" dirty="0"/>
          </a:p>
          <a:p>
            <a:r>
              <a:rPr lang="en-GB" dirty="0"/>
              <a:t>The receptionist arranged for the family support worker to contact mum and they were able to help her apply for transport, this also helped her older children who were often also late to secondary school. </a:t>
            </a:r>
          </a:p>
          <a:p>
            <a:endParaRPr lang="en-GB" dirty="0"/>
          </a:p>
          <a:p>
            <a:r>
              <a:rPr lang="en-GB" dirty="0"/>
              <a:t>The receptionist / administrator put a note on the system and made sure the class teacher had seen it. </a:t>
            </a:r>
          </a:p>
          <a:p>
            <a:endParaRPr lang="en-GB" dirty="0"/>
          </a:p>
          <a:p>
            <a:r>
              <a:rPr lang="en-GB" dirty="0"/>
              <a:t>When it was parents evening the admin team made sure to contacted mum in advance to check bus times and booked her appointment for her at an appropriate time. </a:t>
            </a:r>
          </a:p>
          <a:p>
            <a:endParaRPr lang="en-GB" dirty="0"/>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17</a:t>
            </a:fld>
            <a:endParaRPr lang="en-GB"/>
          </a:p>
        </p:txBody>
      </p:sp>
    </p:spTree>
    <p:extLst>
      <p:ext uri="{BB962C8B-B14F-4D97-AF65-F5344CB8AC3E}">
        <p14:creationId xmlns:p14="http://schemas.microsoft.com/office/powerpoint/2010/main" val="199097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Read through the case study – what are your thoughts? What might you do?</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Post 16 have………</a:t>
            </a: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18</a:t>
            </a:fld>
            <a:endParaRPr lang="en-GB"/>
          </a:p>
        </p:txBody>
      </p:sp>
    </p:spTree>
    <p:extLst>
      <p:ext uri="{BB962C8B-B14F-4D97-AF65-F5344CB8AC3E}">
        <p14:creationId xmlns:p14="http://schemas.microsoft.com/office/powerpoint/2010/main" val="3445167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19</a:t>
            </a:fld>
            <a:endParaRPr lang="en-GB"/>
          </a:p>
        </p:txBody>
      </p:sp>
    </p:spTree>
    <p:extLst>
      <p:ext uri="{BB962C8B-B14F-4D97-AF65-F5344CB8AC3E}">
        <p14:creationId xmlns:p14="http://schemas.microsoft.com/office/powerpoint/2010/main" val="114638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do we create a sense of belonging not only for children and colleagues but parents and members of our wider communities?</a:t>
            </a:r>
          </a:p>
          <a:p>
            <a:endParaRPr lang="en-GB" sz="1200" b="0" i="0" kern="1200" dirty="0">
              <a:solidFill>
                <a:schemeClr val="tx1"/>
              </a:solidFill>
              <a:effectLst/>
              <a:latin typeface="+mn-lt"/>
              <a:ea typeface="+mn-ea"/>
              <a:cs typeface="+mn-cs"/>
            </a:endParaRPr>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20</a:t>
            </a:fld>
            <a:endParaRPr lang="en-GB"/>
          </a:p>
        </p:txBody>
      </p:sp>
    </p:spTree>
    <p:extLst>
      <p:ext uri="{BB962C8B-B14F-4D97-AF65-F5344CB8AC3E}">
        <p14:creationId xmlns:p14="http://schemas.microsoft.com/office/powerpoint/2010/main" val="289989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welcoming, put the child or family member before the work you are doing. </a:t>
            </a:r>
          </a:p>
          <a:p>
            <a:endParaRPr lang="en-GB" dirty="0"/>
          </a:p>
          <a:p>
            <a:r>
              <a:rPr lang="en-GB" dirty="0"/>
              <a:t>Check in – don’t assume a system or process has been deliberately ignored, ask the right questions to find the barriers or challenges (staff, parents, children). </a:t>
            </a:r>
          </a:p>
          <a:p>
            <a:endParaRPr lang="en-GB" dirty="0"/>
          </a:p>
          <a:p>
            <a:r>
              <a:rPr lang="en-GB" dirty="0"/>
              <a:t>Stay positive – use positive language not “why are you late” but “how are you, is everything ok as you are a little late” – pass on anything you learnt to the right colleague so they can provide further support. </a:t>
            </a:r>
          </a:p>
          <a:p>
            <a:endParaRPr lang="en-GB" dirty="0"/>
          </a:p>
          <a:p>
            <a:r>
              <a:rPr lang="en-GB" dirty="0"/>
              <a:t>See a child looking anxious / sitting alone / out of class / searching their bag / not eating – don’t walk by or assume someone else has already pick this up. Ask, find them the support they need – just noticing could make all the difference.</a:t>
            </a:r>
          </a:p>
          <a:p>
            <a:endParaRPr lang="en-GB" dirty="0"/>
          </a:p>
          <a:p>
            <a:endParaRPr lang="en-GB" dirty="0"/>
          </a:p>
          <a:p>
            <a:r>
              <a:rPr lang="en-GB" dirty="0"/>
              <a:t> </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21</a:t>
            </a:fld>
            <a:endParaRPr lang="en-GB"/>
          </a:p>
        </p:txBody>
      </p:sp>
    </p:spTree>
    <p:extLst>
      <p:ext uri="{BB962C8B-B14F-4D97-AF65-F5344CB8AC3E}">
        <p14:creationId xmlns:p14="http://schemas.microsoft.com/office/powerpoint/2010/main" val="32639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Academy leaders are considering how they can find out what children’s sense of belonging is in your academies. They will be considering how systems, policies and practices are positively or negatively impacting some children’s experience.</a:t>
            </a:r>
          </a:p>
          <a:p>
            <a:endParaRPr lang="en-GB" dirty="0"/>
          </a:p>
          <a:p>
            <a:r>
              <a:rPr lang="en-GB" dirty="0"/>
              <a:t>You can have an influence on how these are developed, through the behaviours you model, the way processes are adapted and improved within your area of expertise, how you use the environment you work in.</a:t>
            </a:r>
          </a:p>
          <a:p>
            <a:endParaRPr lang="en-GB" dirty="0"/>
          </a:p>
          <a:p>
            <a:r>
              <a:rPr lang="en-GB" dirty="0"/>
              <a:t>You can help parents feel like they belong in the language you use in communications, the way you greet them, how you support them to navigate the education system. You can make then feel seen, included and accepted.</a:t>
            </a:r>
          </a:p>
        </p:txBody>
      </p:sp>
      <p:sp>
        <p:nvSpPr>
          <p:cNvPr id="4" name="Slide Number Placeholder 3"/>
          <p:cNvSpPr>
            <a:spLocks noGrp="1"/>
          </p:cNvSpPr>
          <p:nvPr>
            <p:ph type="sldNum" sz="quarter" idx="5"/>
          </p:nvPr>
        </p:nvSpPr>
        <p:spPr/>
        <p:txBody>
          <a:bodyPr/>
          <a:lstStyle/>
          <a:p>
            <a:fld id="{2232E78E-1869-4F0E-BF00-88200A596983}" type="slidenum">
              <a:rPr lang="en-GB" smtClean="0"/>
              <a:t>22</a:t>
            </a:fld>
            <a:endParaRPr lang="en-GB"/>
          </a:p>
        </p:txBody>
      </p:sp>
    </p:spTree>
    <p:extLst>
      <p:ext uri="{BB962C8B-B14F-4D97-AF65-F5344CB8AC3E}">
        <p14:creationId xmlns:p14="http://schemas.microsoft.com/office/powerpoint/2010/main" val="327174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200" kern="1200" dirty="0">
                <a:solidFill>
                  <a:schemeClr val="tx1"/>
                </a:solidFill>
                <a:effectLst/>
                <a:latin typeface="+mn-lt"/>
                <a:ea typeface="+mn-ea"/>
                <a:cs typeface="+mn-cs"/>
              </a:rPr>
              <a:t>Smiling, even when answering a phone, is infectious. It creates a sense of welcome, we are in this together.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Don’t walk past – check if the child is ok, don’t judge, offer them support, don’t take a negative response personally, alert an appropriate member of staff if you are concerned.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Arriving late – smile, welcome them, ask if everything is ok, share any information you get with the appropriate colleague.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are interrupted all the time and this can be annoying and stressful – we are all in this together, look up and smile, acknowledge they are there. If you are not available let them know and agree when they can come back. </a:t>
            </a:r>
          </a:p>
          <a:p>
            <a:endParaRPr lang="en-GB" dirty="0"/>
          </a:p>
          <a:p>
            <a:r>
              <a:rPr lang="en-GB" dirty="0"/>
              <a:t>Leaving an assessment – tell them they worked hard, congratulate them for making it through. </a:t>
            </a:r>
          </a:p>
          <a:p>
            <a:endParaRPr lang="en-GB" dirty="0"/>
          </a:p>
          <a:p>
            <a:r>
              <a:rPr lang="en-GB" dirty="0"/>
              <a:t>Leaving the site – say goodbye (even if you are ignored!). </a:t>
            </a:r>
          </a:p>
          <a:p>
            <a:endParaRPr lang="en-GB" dirty="0"/>
          </a:p>
          <a:p>
            <a:r>
              <a:rPr lang="en-GB" dirty="0"/>
              <a:t>Upset parent, colleague or child – they need someone to listen, give them all of your attention, don’t be offended if they only way they can communicate is not in a the professional way you would, summarise what is wrong and provide assurance we will do our best to resolve it. Set expectations for response and follow up. </a:t>
            </a:r>
          </a:p>
          <a:p>
            <a:endParaRPr lang="en-GB" dirty="0"/>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23</a:t>
            </a:fld>
            <a:endParaRPr lang="en-GB"/>
          </a:p>
        </p:txBody>
      </p:sp>
    </p:spTree>
    <p:extLst>
      <p:ext uri="{BB962C8B-B14F-4D97-AF65-F5344CB8AC3E}">
        <p14:creationId xmlns:p14="http://schemas.microsoft.com/office/powerpoint/2010/main" val="3792433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last 5 minutes please use your journal to consider …</a:t>
            </a:r>
          </a:p>
          <a:p>
            <a:endParaRPr lang="en-GB" dirty="0"/>
          </a:p>
          <a:p>
            <a:r>
              <a:rPr lang="en-GB" dirty="0"/>
              <a:t>Don’t forget to share you CLF Stories or Autumn pictures. I have pasted the </a:t>
            </a:r>
            <a:r>
              <a:rPr lang="en-GB" dirty="0" err="1"/>
              <a:t>padlet</a:t>
            </a:r>
            <a:r>
              <a:rPr lang="en-GB" dirty="0"/>
              <a:t> links in the chat. </a:t>
            </a:r>
          </a:p>
        </p:txBody>
      </p:sp>
      <p:sp>
        <p:nvSpPr>
          <p:cNvPr id="4" name="Slide Number Placeholder 3"/>
          <p:cNvSpPr>
            <a:spLocks noGrp="1"/>
          </p:cNvSpPr>
          <p:nvPr>
            <p:ph type="sldNum" sz="quarter" idx="5"/>
          </p:nvPr>
        </p:nvSpPr>
        <p:spPr/>
        <p:txBody>
          <a:bodyPr/>
          <a:lstStyle/>
          <a:p>
            <a:fld id="{2232E78E-1869-4F0E-BF00-88200A596983}" type="slidenum">
              <a:rPr lang="en-GB" smtClean="0"/>
              <a:t>24</a:t>
            </a:fld>
            <a:endParaRPr lang="en-GB"/>
          </a:p>
        </p:txBody>
      </p:sp>
    </p:spTree>
    <p:extLst>
      <p:ext uri="{BB962C8B-B14F-4D97-AF65-F5344CB8AC3E}">
        <p14:creationId xmlns:p14="http://schemas.microsoft.com/office/powerpoint/2010/main" val="187465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it is important for us all to feel like we belong, for children it is particularly important as they learn and grow. </a:t>
            </a:r>
          </a:p>
          <a:p>
            <a:endParaRPr lang="en-GB" dirty="0"/>
          </a:p>
          <a:p>
            <a:r>
              <a:rPr lang="en-GB" dirty="0"/>
              <a:t>If the need to belong goes unmet, for some children, it can lead to the </a:t>
            </a:r>
            <a:r>
              <a:rPr lang="en-GB" sz="1200" kern="1200" dirty="0">
                <a:solidFill>
                  <a:schemeClr val="tx1"/>
                </a:solidFill>
                <a:effectLst/>
                <a:latin typeface="+mn-lt"/>
                <a:ea typeface="+mn-ea"/>
                <a:cs typeface="+mn-cs"/>
              </a:rPr>
              <a:t>most extreme forms of violence and criminal and sexual exploitation.  When you’re in a gang, you belong. When someone older is giving you gifts and attention and affection you belong – even if you belong also to their friends and associates. </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8</a:t>
            </a:fld>
            <a:endParaRPr lang="en-GB"/>
          </a:p>
        </p:txBody>
      </p:sp>
    </p:spTree>
    <p:extLst>
      <p:ext uri="{BB962C8B-B14F-4D97-AF65-F5344CB8AC3E}">
        <p14:creationId xmlns:p14="http://schemas.microsoft.com/office/powerpoint/2010/main" val="228604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Identities matter to us and a large part of construction of identity is about what is ‘self’ and what is ‘other’.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level of identification underpins our social interaction, organisation and belief, sometimes in constructive ways and sometimes in ways which are damaging.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Creation of identity brings social connection and group membership; around and beyond this is a deeper and more instinctive need to belong.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sense of belonging is crucial to </a:t>
            </a:r>
            <a:r>
              <a:rPr lang="en-GB" sz="1200" b="1" i="0" kern="1200" dirty="0">
                <a:solidFill>
                  <a:schemeClr val="tx1"/>
                </a:solidFill>
                <a:effectLst/>
                <a:latin typeface="+mn-lt"/>
                <a:ea typeface="+mn-ea"/>
                <a:cs typeface="+mn-cs"/>
              </a:rPr>
              <a:t>our life satisfaction, happiness, mental and physical health and even longevity</a:t>
            </a:r>
            <a:r>
              <a:rPr lang="en-GB" sz="1200" b="0" i="0" kern="1200" dirty="0">
                <a:solidFill>
                  <a:schemeClr val="tx1"/>
                </a:solidFill>
                <a:effectLst/>
                <a:latin typeface="+mn-lt"/>
                <a:ea typeface="+mn-ea"/>
                <a:cs typeface="+mn-cs"/>
              </a:rPr>
              <a:t>. It gives us a sense of purpose and meaning. Research has shown that loss of belonging has been associated with stress, illness and decreased wellbeing and depression</a:t>
            </a:r>
          </a:p>
          <a:p>
            <a:endParaRPr lang="en-GB" sz="1200" b="0" i="0" kern="1200" dirty="0">
              <a:solidFill>
                <a:schemeClr val="tx1"/>
              </a:solidFill>
              <a:effectLst/>
              <a:latin typeface="+mn-lt"/>
              <a:ea typeface="+mn-ea"/>
              <a:cs typeface="+mn-cs"/>
            </a:endParaRPr>
          </a:p>
          <a:p>
            <a:r>
              <a:rPr lang="en-GB" dirty="0"/>
              <a:t>Kath to input into example. </a:t>
            </a:r>
          </a:p>
        </p:txBody>
      </p:sp>
      <p:sp>
        <p:nvSpPr>
          <p:cNvPr id="4" name="Slide Number Placeholder 3"/>
          <p:cNvSpPr>
            <a:spLocks noGrp="1"/>
          </p:cNvSpPr>
          <p:nvPr>
            <p:ph type="sldNum" sz="quarter" idx="5"/>
          </p:nvPr>
        </p:nvSpPr>
        <p:spPr/>
        <p:txBody>
          <a:bodyPr/>
          <a:lstStyle/>
          <a:p>
            <a:fld id="{2232E78E-1869-4F0E-BF00-88200A596983}" type="slidenum">
              <a:rPr lang="en-GB" smtClean="0"/>
              <a:t>9</a:t>
            </a:fld>
            <a:endParaRPr lang="en-GB"/>
          </a:p>
        </p:txBody>
      </p:sp>
    </p:spTree>
    <p:extLst>
      <p:ext uri="{BB962C8B-B14F-4D97-AF65-F5344CB8AC3E}">
        <p14:creationId xmlns:p14="http://schemas.microsoft.com/office/powerpoint/2010/main" val="406493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 Siegel explains that we are not a singular noun but a plural verb. The “me” discovers meaning and happiness in life by belonging to a “we”. </a:t>
            </a:r>
          </a:p>
          <a:p>
            <a:endParaRPr lang="en-GB" dirty="0"/>
          </a:p>
          <a:p>
            <a:r>
              <a:rPr lang="en-GB" sz="1200" kern="1200" dirty="0">
                <a:solidFill>
                  <a:schemeClr val="tx1"/>
                </a:solidFill>
                <a:effectLst/>
                <a:latin typeface="+mn-lt"/>
                <a:ea typeface="+mn-ea"/>
                <a:cs typeface="+mn-cs"/>
              </a:rPr>
              <a:t>We have the chance to create more inclusive settings where children (and their families) aspire to and meet our high expectations - with support.</a:t>
            </a:r>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10</a:t>
            </a:fld>
            <a:endParaRPr lang="en-GB"/>
          </a:p>
        </p:txBody>
      </p:sp>
    </p:spTree>
    <p:extLst>
      <p:ext uri="{BB962C8B-B14F-4D97-AF65-F5344CB8AC3E}">
        <p14:creationId xmlns:p14="http://schemas.microsoft.com/office/powerpoint/2010/main" val="424991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11</a:t>
            </a:fld>
            <a:endParaRPr lang="en-GB"/>
          </a:p>
        </p:txBody>
      </p:sp>
    </p:spTree>
    <p:extLst>
      <p:ext uri="{BB962C8B-B14F-4D97-AF65-F5344CB8AC3E}">
        <p14:creationId xmlns:p14="http://schemas.microsoft.com/office/powerpoint/2010/main" val="303587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dirty="0"/>
              <a:t>Select one person to add comments in the chat for your group. </a:t>
            </a:r>
          </a:p>
        </p:txBody>
      </p:sp>
      <p:sp>
        <p:nvSpPr>
          <p:cNvPr id="4" name="Slide Number Placeholder 3"/>
          <p:cNvSpPr>
            <a:spLocks noGrp="1"/>
          </p:cNvSpPr>
          <p:nvPr>
            <p:ph type="sldNum" sz="quarter" idx="5"/>
          </p:nvPr>
        </p:nvSpPr>
        <p:spPr/>
        <p:txBody>
          <a:bodyPr/>
          <a:lstStyle/>
          <a:p>
            <a:fld id="{2232E78E-1869-4F0E-BF00-88200A596983}" type="slidenum">
              <a:rPr lang="en-GB" smtClean="0"/>
              <a:t>12</a:t>
            </a:fld>
            <a:endParaRPr lang="en-GB"/>
          </a:p>
        </p:txBody>
      </p:sp>
    </p:spTree>
    <p:extLst>
      <p:ext uri="{BB962C8B-B14F-4D97-AF65-F5344CB8AC3E}">
        <p14:creationId xmlns:p14="http://schemas.microsoft.com/office/powerpoint/2010/main" val="67968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13</a:t>
            </a:fld>
            <a:endParaRPr lang="en-GB"/>
          </a:p>
        </p:txBody>
      </p:sp>
    </p:spTree>
    <p:extLst>
      <p:ext uri="{BB962C8B-B14F-4D97-AF65-F5344CB8AC3E}">
        <p14:creationId xmlns:p14="http://schemas.microsoft.com/office/powerpoint/2010/main" val="1246317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create a sense of belonging through systems, policies and behaviours.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uniforms we expect our children to wear, the learning families, teams and houses we establish, the way we respect each other and support children to do the same, through the images we use in classroom and displays, enrichment activities we offer, through to noticing and acknowledging when our colleagues or children do something well.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expectations, how we live and breath them, model them for our colleagues, children and families </a:t>
            </a:r>
            <a:r>
              <a:rPr lang="en-GB" sz="1200" b="1" kern="1200" dirty="0">
                <a:solidFill>
                  <a:schemeClr val="tx1"/>
                </a:solidFill>
                <a:effectLst/>
                <a:latin typeface="+mn-lt"/>
                <a:ea typeface="+mn-ea"/>
                <a:cs typeface="+mn-cs"/>
              </a:rPr>
              <a:t>is</a:t>
            </a:r>
            <a:r>
              <a:rPr lang="en-GB" sz="1200" kern="1200" dirty="0">
                <a:solidFill>
                  <a:schemeClr val="tx1"/>
                </a:solidFill>
                <a:effectLst/>
                <a:latin typeface="+mn-lt"/>
                <a:ea typeface="+mn-ea"/>
                <a:cs typeface="+mn-cs"/>
              </a:rPr>
              <a:t> the culture and ethos – when was the last time you reviewed these – how do your behaviours demonstrate the schools ethos and vision (and the CLFs)? What are your expectations of yourself?</a:t>
            </a:r>
          </a:p>
          <a:p>
            <a:endParaRPr lang="en-GB" sz="1200" kern="1200" dirty="0">
              <a:solidFill>
                <a:schemeClr val="tx1"/>
              </a:solidFill>
              <a:effectLst/>
              <a:latin typeface="+mn-lt"/>
              <a:ea typeface="+mn-ea"/>
              <a:cs typeface="+mn-cs"/>
            </a:endParaRPr>
          </a:p>
          <a:p>
            <a:r>
              <a:rPr lang="en-GB" b="1" dirty="0"/>
              <a:t>Kath to provide some examples</a:t>
            </a:r>
            <a:r>
              <a:rPr lang="en-GB" dirty="0"/>
              <a:t>. </a:t>
            </a:r>
          </a:p>
        </p:txBody>
      </p:sp>
      <p:sp>
        <p:nvSpPr>
          <p:cNvPr id="4" name="Slide Number Placeholder 3"/>
          <p:cNvSpPr>
            <a:spLocks noGrp="1"/>
          </p:cNvSpPr>
          <p:nvPr>
            <p:ph type="sldNum" sz="quarter" idx="5"/>
          </p:nvPr>
        </p:nvSpPr>
        <p:spPr/>
        <p:txBody>
          <a:bodyPr/>
          <a:lstStyle/>
          <a:p>
            <a:fld id="{2232E78E-1869-4F0E-BF00-88200A596983}" type="slidenum">
              <a:rPr lang="en-GB" smtClean="0"/>
              <a:t>14</a:t>
            </a:fld>
            <a:endParaRPr lang="en-GB"/>
          </a:p>
        </p:txBody>
      </p:sp>
    </p:spTree>
    <p:extLst>
      <p:ext uri="{BB962C8B-B14F-4D97-AF65-F5344CB8AC3E}">
        <p14:creationId xmlns:p14="http://schemas.microsoft.com/office/powerpoint/2010/main" val="331855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Essentially what do, how we do it and the language we use creates a sense of belonging for our children, their families, our colleagues and ourselves.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are either telling a child (and their family) they belong with our actions and choices, or we are telling them that they do not. It is our job as adults working with young people to ensure that they (and their families) know that they belong in our schools, and this is something we do with our language, with our tone, our manner, and our choices. </a:t>
            </a:r>
          </a:p>
          <a:p>
            <a:endParaRPr lang="en-GB" dirty="0"/>
          </a:p>
        </p:txBody>
      </p:sp>
      <p:sp>
        <p:nvSpPr>
          <p:cNvPr id="4" name="Slide Number Placeholder 3"/>
          <p:cNvSpPr>
            <a:spLocks noGrp="1"/>
          </p:cNvSpPr>
          <p:nvPr>
            <p:ph type="sldNum" sz="quarter" idx="5"/>
          </p:nvPr>
        </p:nvSpPr>
        <p:spPr/>
        <p:txBody>
          <a:bodyPr/>
          <a:lstStyle/>
          <a:p>
            <a:fld id="{2232E78E-1869-4F0E-BF00-88200A596983}" type="slidenum">
              <a:rPr lang="en-GB" smtClean="0"/>
              <a:t>15</a:t>
            </a:fld>
            <a:endParaRPr lang="en-GB"/>
          </a:p>
        </p:txBody>
      </p:sp>
    </p:spTree>
    <p:extLst>
      <p:ext uri="{BB962C8B-B14F-4D97-AF65-F5344CB8AC3E}">
        <p14:creationId xmlns:p14="http://schemas.microsoft.com/office/powerpoint/2010/main" val="135807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Co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BAFE-8CFE-4C7D-9FC5-F44CFAC9011F}"/>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bold 48PT</a:t>
            </a:r>
            <a:endParaRPr lang="en-GB"/>
          </a:p>
        </p:txBody>
      </p:sp>
      <p:sp>
        <p:nvSpPr>
          <p:cNvPr id="3" name="Slide Number Placeholder 2">
            <a:extLst>
              <a:ext uri="{FF2B5EF4-FFF2-40B4-BE49-F238E27FC236}">
                <a16:creationId xmlns:a16="http://schemas.microsoft.com/office/drawing/2014/main" id="{F235524B-8F37-445C-93A1-E8CDF0214FC9}"/>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4" name="Text Placeholder 3">
            <a:extLst>
              <a:ext uri="{FF2B5EF4-FFF2-40B4-BE49-F238E27FC236}">
                <a16:creationId xmlns:a16="http://schemas.microsoft.com/office/drawing/2014/main" id="{3AEAC586-ECC4-4C7E-8FB6-000C13037AB4}"/>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buFontTx/>
              <a:buNone/>
              <a:defRPr sz="1200">
                <a:solidFill>
                  <a:schemeClr val="bg1">
                    <a:lumMod val="65000"/>
                  </a:schemeClr>
                </a:solidFill>
              </a:defRPr>
            </a:lvl1pPr>
          </a:lstStyle>
          <a:p>
            <a:pPr lvl="0"/>
            <a:r>
              <a:rPr lang="en-GB" sz="1200"/>
              <a:t>Attribution – 12pt</a:t>
            </a:r>
            <a:endParaRPr lang="en-GB"/>
          </a:p>
        </p:txBody>
      </p:sp>
      <p:sp>
        <p:nvSpPr>
          <p:cNvPr id="10" name="Text Placeholder 2">
            <a:extLst>
              <a:ext uri="{FF2B5EF4-FFF2-40B4-BE49-F238E27FC236}">
                <a16:creationId xmlns:a16="http://schemas.microsoft.com/office/drawing/2014/main" id="{9CC7FA81-F1BD-43CE-B9BB-4F152BB52C47}"/>
              </a:ext>
            </a:extLst>
          </p:cNvPr>
          <p:cNvSpPr>
            <a:spLocks noGrp="1"/>
          </p:cNvSpPr>
          <p:nvPr>
            <p:ph type="body" sz="quarter" idx="12" hasCustomPrompt="1"/>
          </p:nvPr>
        </p:nvSpPr>
        <p:spPr>
          <a:xfrm>
            <a:off x="233125" y="1380930"/>
            <a:ext cx="11551507"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Tree>
    <p:extLst>
      <p:ext uri="{BB962C8B-B14F-4D97-AF65-F5344CB8AC3E}">
        <p14:creationId xmlns:p14="http://schemas.microsoft.com/office/powerpoint/2010/main" val="330625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57C650-2DBC-419C-B886-012301699CBC}"/>
              </a:ext>
            </a:extLst>
          </p:cNvPr>
          <p:cNvSpPr>
            <a:spLocks noGrp="1"/>
          </p:cNvSpPr>
          <p:nvPr>
            <p:ph type="body" sz="quarter" idx="11" hasCustomPrompt="1"/>
          </p:nvPr>
        </p:nvSpPr>
        <p:spPr>
          <a:xfrm>
            <a:off x="233125" y="1380930"/>
            <a:ext cx="11482424" cy="4498975"/>
          </a:xfrm>
          <a:prstGeom prst="rect">
            <a:avLst/>
          </a:prstGeom>
        </p:spPr>
        <p:txBody>
          <a:bodyPr/>
          <a:lstStyle>
            <a:lvl1pPr marL="228600" indent="-228600">
              <a:buClr>
                <a:srgbClr val="E94B58"/>
              </a:buClr>
              <a:buFont typeface="Calibri" panose="020F0502020204030204" pitchFamily="34" charset="0"/>
              <a:buChar char="&gt;"/>
              <a:defRPr>
                <a:solidFill>
                  <a:srgbClr val="3C3C3B"/>
                </a:solidFill>
              </a:defRPr>
            </a:lvl1pPr>
            <a:lvl2pPr marL="685800" indent="-228600">
              <a:buClr>
                <a:srgbClr val="E94B58"/>
              </a:buClr>
              <a:buFont typeface="Calibri" panose="020F0502020204030204" pitchFamily="34" charset="0"/>
              <a:buChar char="&gt;"/>
              <a:defRPr sz="2800">
                <a:solidFill>
                  <a:srgbClr val="3C3C3B"/>
                </a:solidFill>
              </a:defRPr>
            </a:lvl2pPr>
            <a:lvl3pPr marL="914400" indent="0">
              <a:buNone/>
              <a:defRPr/>
            </a:lvl3pPr>
          </a:lstStyle>
          <a:p>
            <a:pPr lvl="0"/>
            <a:r>
              <a:rPr lang="en-US"/>
              <a:t>Bullet point Calibri 28pt</a:t>
            </a:r>
          </a:p>
          <a:p>
            <a:pPr lvl="1"/>
            <a:r>
              <a:rPr lang="en-US"/>
              <a:t>Second level bullet point Calibri 28pt</a:t>
            </a:r>
          </a:p>
        </p:txBody>
      </p:sp>
      <p:sp>
        <p:nvSpPr>
          <p:cNvPr id="9" name="Text Placeholder 3">
            <a:extLst>
              <a:ext uri="{FF2B5EF4-FFF2-40B4-BE49-F238E27FC236}">
                <a16:creationId xmlns:a16="http://schemas.microsoft.com/office/drawing/2014/main" id="{E7D5DCE9-8C1F-4BC8-8A8F-C6DEC010CA91}"/>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8" name="Text Placeholder 5">
            <a:extLst>
              <a:ext uri="{FF2B5EF4-FFF2-40B4-BE49-F238E27FC236}">
                <a16:creationId xmlns:a16="http://schemas.microsoft.com/office/drawing/2014/main" id="{FDA1D167-1C68-4331-A3E2-06CE1E8B8F6D}"/>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56271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avy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4" name="Text Placeholder 2">
            <a:extLst>
              <a:ext uri="{FF2B5EF4-FFF2-40B4-BE49-F238E27FC236}">
                <a16:creationId xmlns:a16="http://schemas.microsoft.com/office/drawing/2014/main" id="{88C98113-974C-44CF-8D13-AC0CCF6DCD66}"/>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pPr lvl="0"/>
            <a:r>
              <a:rPr lang="en-GB"/>
              <a:t>Quote attribution 18pt</a:t>
            </a:r>
          </a:p>
        </p:txBody>
      </p:sp>
    </p:spTree>
    <p:extLst>
      <p:ext uri="{BB962C8B-B14F-4D97-AF65-F5344CB8AC3E}">
        <p14:creationId xmlns:p14="http://schemas.microsoft.com/office/powerpoint/2010/main" val="6496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106" y="365126"/>
            <a:ext cx="10999693" cy="844549"/>
          </a:xfrm>
        </p:spPr>
        <p:txBody>
          <a:bodyPr/>
          <a:lstStyle/>
          <a:p>
            <a:r>
              <a:rPr lang="en-US"/>
              <a:t>Click to edit Master title style</a:t>
            </a:r>
          </a:p>
        </p:txBody>
      </p:sp>
      <p:sp>
        <p:nvSpPr>
          <p:cNvPr id="3" name="Content Placeholder 2"/>
          <p:cNvSpPr>
            <a:spLocks noGrp="1"/>
          </p:cNvSpPr>
          <p:nvPr>
            <p:ph idx="1"/>
          </p:nvPr>
        </p:nvSpPr>
        <p:spPr>
          <a:xfrm>
            <a:off x="354106" y="1331259"/>
            <a:ext cx="10999693" cy="4845704"/>
          </a:xfrm>
        </p:spPr>
        <p:txBody>
          <a:bodyPr/>
          <a:lstStyle>
            <a:lvl1pPr marL="571500" indent="-342900">
              <a:spcAft>
                <a:spcPts val="300"/>
              </a:spcAft>
              <a:buFont typeface="Arial" panose="020B0604020202020204" pitchFamily="34" charset="0"/>
              <a:buChar char="•"/>
              <a:defRPr sz="2400"/>
            </a:lvl1pPr>
            <a:lvl2pPr marL="1028700" indent="-342900">
              <a:spcAft>
                <a:spcPts val="300"/>
              </a:spcAft>
              <a:buFont typeface="Arial" panose="020B0604020202020204" pitchFamily="34" charset="0"/>
              <a:buChar char="•"/>
              <a:defRPr sz="2400"/>
            </a:lvl2pPr>
            <a:lvl3pPr marL="1485900" indent="-342900">
              <a:spcAft>
                <a:spcPts val="300"/>
              </a:spcAft>
              <a:buFont typeface="Arial" panose="020B0604020202020204" pitchFamily="34" charset="0"/>
              <a:buChar char="•"/>
              <a:defRPr sz="2400"/>
            </a:lvl3pPr>
            <a:lvl4pPr marL="1943100" indent="-342900">
              <a:spcAft>
                <a:spcPts val="300"/>
              </a:spcAft>
              <a:buFont typeface="Arial" panose="020B0604020202020204" pitchFamily="34" charset="0"/>
              <a:buChar char="•"/>
              <a:defRPr sz="2400"/>
            </a:lvl4pPr>
            <a:lvl5pPr marL="2400300" indent="-342900">
              <a:spcAft>
                <a:spcPts val="300"/>
              </a:spcAft>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904065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3EB80-85BF-49F1-83AA-D6F9505583F9}"/>
              </a:ext>
            </a:extLst>
          </p:cNvPr>
          <p:cNvSpPr>
            <a:spLocks noGrp="1"/>
          </p:cNvSpPr>
          <p:nvPr>
            <p:ph type="body" sz="quarter" idx="15" hasCustomPrompt="1"/>
          </p:nvPr>
        </p:nvSpPr>
        <p:spPr>
          <a:xfrm>
            <a:off x="237521" y="1380930"/>
            <a:ext cx="11479213" cy="4498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3C3C3B"/>
                </a:solidFill>
              </a:defRPr>
            </a:lvl1pPr>
          </a:lstStyle>
          <a:p>
            <a:pPr lvl="0"/>
            <a:r>
              <a:rPr lang="en-GB"/>
              <a:t>Longer copy set in Calibri 28pt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t>
            </a:r>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a:t>
            </a:r>
            <a:r>
              <a:rPr lang="en-GB" err="1"/>
              <a:t>beatae</a:t>
            </a:r>
            <a:r>
              <a:rPr lang="en-GB"/>
              <a:t> vitae dicta </a:t>
            </a:r>
            <a:r>
              <a:rPr lang="en-GB" err="1"/>
              <a:t>sunt</a:t>
            </a:r>
            <a:r>
              <a:rPr lang="en-GB"/>
              <a: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a:t>
            </a:r>
            <a:r>
              <a:rPr lang="en-GB"/>
              <a:t>.”</a:t>
            </a:r>
          </a:p>
          <a:p>
            <a:pPr lvl="0"/>
            <a:endParaRPr lang="en-GB"/>
          </a:p>
        </p:txBody>
      </p:sp>
      <p:sp>
        <p:nvSpPr>
          <p:cNvPr id="4" name="Text Placeholder 3">
            <a:extLst>
              <a:ext uri="{FF2B5EF4-FFF2-40B4-BE49-F238E27FC236}">
                <a16:creationId xmlns:a16="http://schemas.microsoft.com/office/drawing/2014/main" id="{3AEAC586-ECC4-4C7E-8FB6-000C13037AB4}"/>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6" name="Text Placeholder 5">
            <a:extLst>
              <a:ext uri="{FF2B5EF4-FFF2-40B4-BE49-F238E27FC236}">
                <a16:creationId xmlns:a16="http://schemas.microsoft.com/office/drawing/2014/main" id="{76014B5A-93DB-4972-90C7-822965B3B860}"/>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2742673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vy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1CACD6-A981-40EA-8B22-03FB79E44F5A}"/>
              </a:ext>
            </a:extLst>
          </p:cNvPr>
          <p:cNvSpPr>
            <a:spLocks noGrp="1"/>
          </p:cNvSpPr>
          <p:nvPr>
            <p:ph type="body" sz="quarter" idx="10" hasCustomPrompt="1"/>
          </p:nvPr>
        </p:nvSpPr>
        <p:spPr>
          <a:xfrm>
            <a:off x="708024" y="4286250"/>
            <a:ext cx="5159375" cy="733425"/>
          </a:xfrm>
          <a:prstGeom prst="rect">
            <a:avLst/>
          </a:prstGeom>
        </p:spPr>
        <p:txBody>
          <a:bodyPr/>
          <a:lstStyle>
            <a:lvl1pPr marL="0" indent="0">
              <a:buNone/>
              <a:defRPr sz="4500" b="1">
                <a:solidFill>
                  <a:srgbClr val="FFCC00"/>
                </a:solidFill>
              </a:defRPr>
            </a:lvl1pPr>
          </a:lstStyle>
          <a:p>
            <a:pPr lvl="0"/>
            <a:r>
              <a:rPr lang="en-GB"/>
              <a:t>CALIBRI BOLD 45pt</a:t>
            </a:r>
          </a:p>
        </p:txBody>
      </p:sp>
      <p:sp>
        <p:nvSpPr>
          <p:cNvPr id="11" name="Text Placeholder 10">
            <a:extLst>
              <a:ext uri="{FF2B5EF4-FFF2-40B4-BE49-F238E27FC236}">
                <a16:creationId xmlns:a16="http://schemas.microsoft.com/office/drawing/2014/main" id="{BD41574D-6B15-4628-90C5-96D3F39F1DAD}"/>
              </a:ext>
            </a:extLst>
          </p:cNvPr>
          <p:cNvSpPr>
            <a:spLocks noGrp="1"/>
          </p:cNvSpPr>
          <p:nvPr>
            <p:ph type="body" sz="quarter" idx="11" hasCustomPrompt="1"/>
          </p:nvPr>
        </p:nvSpPr>
        <p:spPr>
          <a:xfrm>
            <a:off x="708024" y="2191131"/>
            <a:ext cx="6662040" cy="2085975"/>
          </a:xfrm>
          <a:prstGeom prst="rect">
            <a:avLst/>
          </a:prstGeom>
        </p:spPr>
        <p:txBody>
          <a:bodyPr/>
          <a:lstStyle>
            <a:lvl1pPr marL="0" indent="0">
              <a:lnSpc>
                <a:spcPts val="8000"/>
              </a:lnSpc>
              <a:buNone/>
              <a:defRPr sz="9000" b="1">
                <a:solidFill>
                  <a:schemeClr val="bg1"/>
                </a:solidFill>
                <a:latin typeface="Calibri" panose="020F0502020204030204" pitchFamily="34" charset="0"/>
                <a:cs typeface="Calibri" panose="020F0502020204030204" pitchFamily="34" charset="0"/>
              </a:defRPr>
            </a:lvl1pPr>
          </a:lstStyle>
          <a:p>
            <a:pPr lvl="0"/>
            <a:r>
              <a:rPr lang="en-GB"/>
              <a:t>CALIBRI BOLD 90pt</a:t>
            </a:r>
          </a:p>
        </p:txBody>
      </p:sp>
      <p:sp>
        <p:nvSpPr>
          <p:cNvPr id="3" name="Picture Placeholder 2">
            <a:extLst>
              <a:ext uri="{FF2B5EF4-FFF2-40B4-BE49-F238E27FC236}">
                <a16:creationId xmlns:a16="http://schemas.microsoft.com/office/drawing/2014/main" id="{5514C7D9-95F6-4EE9-864D-214219FC6884}"/>
              </a:ext>
            </a:extLst>
          </p:cNvPr>
          <p:cNvSpPr>
            <a:spLocks noGrp="1"/>
          </p:cNvSpPr>
          <p:nvPr>
            <p:ph type="pic" sz="quarter" idx="12"/>
          </p:nvPr>
        </p:nvSpPr>
        <p:spPr>
          <a:xfrm>
            <a:off x="7370064" y="365125"/>
            <a:ext cx="4434586" cy="6026150"/>
          </a:xfrm>
          <a:prstGeom prst="rect">
            <a:avLst/>
          </a:prstGeom>
        </p:spPr>
        <p:txBody>
          <a:bodyPr/>
          <a:lstStyle/>
          <a:p>
            <a:r>
              <a:rPr lang="en-US"/>
              <a:t>Click icon to add picture</a:t>
            </a:r>
            <a:endParaRPr lang="en-GB"/>
          </a:p>
        </p:txBody>
      </p:sp>
    </p:spTree>
    <p:extLst>
      <p:ext uri="{BB962C8B-B14F-4D97-AF65-F5344CB8AC3E}">
        <p14:creationId xmlns:p14="http://schemas.microsoft.com/office/powerpoint/2010/main" val="108371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ra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BF8734C-9FBF-428A-9B53-6DE812080552}"/>
              </a:ext>
            </a:extLst>
          </p:cNvPr>
          <p:cNvSpPr>
            <a:spLocks noGrp="1"/>
          </p:cNvSpPr>
          <p:nvPr>
            <p:ph type="pic" sz="quarter" idx="12"/>
          </p:nvPr>
        </p:nvSpPr>
        <p:spPr>
          <a:xfrm>
            <a:off x="7370064" y="365125"/>
            <a:ext cx="4434586" cy="6026150"/>
          </a:xfrm>
          <a:prstGeom prst="rect">
            <a:avLst/>
          </a:prstGeom>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19B57184-2BB7-43C2-8891-CF0111AAD52C}"/>
              </a:ext>
            </a:extLst>
          </p:cNvPr>
          <p:cNvSpPr>
            <a:spLocks noGrp="1"/>
          </p:cNvSpPr>
          <p:nvPr>
            <p:ph type="body" sz="quarter" idx="10" hasCustomPrompt="1"/>
          </p:nvPr>
        </p:nvSpPr>
        <p:spPr>
          <a:xfrm>
            <a:off x="708024" y="4286250"/>
            <a:ext cx="5159375" cy="733425"/>
          </a:xfrm>
          <a:prstGeom prst="rect">
            <a:avLst/>
          </a:prstGeom>
        </p:spPr>
        <p:txBody>
          <a:bodyPr/>
          <a:lstStyle>
            <a:lvl1pPr marL="0" indent="0">
              <a:buNone/>
              <a:defRPr sz="4500" b="1">
                <a:solidFill>
                  <a:srgbClr val="474C68"/>
                </a:solidFill>
              </a:defRPr>
            </a:lvl1pPr>
          </a:lstStyle>
          <a:p>
            <a:pPr lvl="0"/>
            <a:r>
              <a:rPr lang="en-GB"/>
              <a:t>CALIBRI BOLD 45pt</a:t>
            </a:r>
          </a:p>
        </p:txBody>
      </p:sp>
      <p:sp>
        <p:nvSpPr>
          <p:cNvPr id="8" name="Text Placeholder 10">
            <a:extLst>
              <a:ext uri="{FF2B5EF4-FFF2-40B4-BE49-F238E27FC236}">
                <a16:creationId xmlns:a16="http://schemas.microsoft.com/office/drawing/2014/main" id="{F4590D12-D45A-4A98-ACD0-DD73AA2CAAB7}"/>
              </a:ext>
            </a:extLst>
          </p:cNvPr>
          <p:cNvSpPr>
            <a:spLocks noGrp="1"/>
          </p:cNvSpPr>
          <p:nvPr>
            <p:ph type="body" sz="quarter" idx="11" hasCustomPrompt="1"/>
          </p:nvPr>
        </p:nvSpPr>
        <p:spPr>
          <a:xfrm>
            <a:off x="708024" y="2191131"/>
            <a:ext cx="6662040" cy="2085975"/>
          </a:xfrm>
          <a:prstGeom prst="rect">
            <a:avLst/>
          </a:prstGeom>
        </p:spPr>
        <p:txBody>
          <a:bodyPr/>
          <a:lstStyle>
            <a:lvl1pPr marL="0" indent="0">
              <a:lnSpc>
                <a:spcPts val="8000"/>
              </a:lnSpc>
              <a:buNone/>
              <a:defRPr sz="9000" b="1">
                <a:solidFill>
                  <a:schemeClr val="bg1"/>
                </a:solidFill>
                <a:latin typeface="Calibri" panose="020F0502020204030204" pitchFamily="34" charset="0"/>
                <a:cs typeface="Calibri" panose="020F0502020204030204" pitchFamily="34" charset="0"/>
              </a:defRPr>
            </a:lvl1pPr>
          </a:lstStyle>
          <a:p>
            <a:pPr lvl="0"/>
            <a:r>
              <a:rPr lang="en-GB"/>
              <a:t>CALIBRI BOLD 90pt</a:t>
            </a:r>
          </a:p>
        </p:txBody>
      </p:sp>
    </p:spTree>
    <p:extLst>
      <p:ext uri="{BB962C8B-B14F-4D97-AF65-F5344CB8AC3E}">
        <p14:creationId xmlns:p14="http://schemas.microsoft.com/office/powerpoint/2010/main" val="230626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ang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FF27829-7DD1-4D0A-BBF2-909712A27AD0}"/>
              </a:ext>
            </a:extLst>
          </p:cNvPr>
          <p:cNvSpPr>
            <a:spLocks noGrp="1"/>
          </p:cNvSpPr>
          <p:nvPr>
            <p:ph type="pic" sz="quarter" idx="12"/>
          </p:nvPr>
        </p:nvSpPr>
        <p:spPr>
          <a:xfrm>
            <a:off x="7370064" y="365125"/>
            <a:ext cx="4434586" cy="6026150"/>
          </a:xfrm>
          <a:prstGeom prst="rect">
            <a:avLst/>
          </a:prstGeom>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A16AE092-48AD-4FD4-ABB8-9DF704CE2479}"/>
              </a:ext>
            </a:extLst>
          </p:cNvPr>
          <p:cNvSpPr>
            <a:spLocks noGrp="1"/>
          </p:cNvSpPr>
          <p:nvPr>
            <p:ph type="body" sz="quarter" idx="10" hasCustomPrompt="1"/>
          </p:nvPr>
        </p:nvSpPr>
        <p:spPr>
          <a:xfrm>
            <a:off x="708024" y="4286250"/>
            <a:ext cx="5159375" cy="733425"/>
          </a:xfrm>
          <a:prstGeom prst="rect">
            <a:avLst/>
          </a:prstGeom>
        </p:spPr>
        <p:txBody>
          <a:bodyPr/>
          <a:lstStyle>
            <a:lvl1pPr marL="0" indent="0">
              <a:buNone/>
              <a:defRPr sz="4500" b="1">
                <a:solidFill>
                  <a:srgbClr val="FFCC00"/>
                </a:solidFill>
              </a:defRPr>
            </a:lvl1pPr>
          </a:lstStyle>
          <a:p>
            <a:pPr lvl="0"/>
            <a:r>
              <a:rPr lang="en-GB"/>
              <a:t>CALIBRI BOLD 45pt</a:t>
            </a:r>
          </a:p>
        </p:txBody>
      </p:sp>
      <p:sp>
        <p:nvSpPr>
          <p:cNvPr id="8" name="Text Placeholder 10">
            <a:extLst>
              <a:ext uri="{FF2B5EF4-FFF2-40B4-BE49-F238E27FC236}">
                <a16:creationId xmlns:a16="http://schemas.microsoft.com/office/drawing/2014/main" id="{74ABE8D1-2A39-47D3-B227-5AB90427E374}"/>
              </a:ext>
            </a:extLst>
          </p:cNvPr>
          <p:cNvSpPr>
            <a:spLocks noGrp="1"/>
          </p:cNvSpPr>
          <p:nvPr>
            <p:ph type="body" sz="quarter" idx="11" hasCustomPrompt="1"/>
          </p:nvPr>
        </p:nvSpPr>
        <p:spPr>
          <a:xfrm>
            <a:off x="708024" y="2191131"/>
            <a:ext cx="6662040" cy="2085975"/>
          </a:xfrm>
          <a:prstGeom prst="rect">
            <a:avLst/>
          </a:prstGeom>
        </p:spPr>
        <p:txBody>
          <a:bodyPr/>
          <a:lstStyle>
            <a:lvl1pPr marL="0" indent="0">
              <a:lnSpc>
                <a:spcPts val="8000"/>
              </a:lnSpc>
              <a:buNone/>
              <a:defRPr sz="9000" b="1">
                <a:solidFill>
                  <a:schemeClr val="bg1"/>
                </a:solidFill>
                <a:latin typeface="Calibri" panose="020F0502020204030204" pitchFamily="34" charset="0"/>
                <a:cs typeface="Calibri" panose="020F0502020204030204" pitchFamily="34" charset="0"/>
              </a:defRPr>
            </a:lvl1pPr>
          </a:lstStyle>
          <a:p>
            <a:pPr lvl="0"/>
            <a:r>
              <a:rPr lang="en-GB"/>
              <a:t>CALIBRI BOLD 90pt</a:t>
            </a:r>
          </a:p>
        </p:txBody>
      </p:sp>
    </p:spTree>
    <p:extLst>
      <p:ext uri="{BB962C8B-B14F-4D97-AF65-F5344CB8AC3E}">
        <p14:creationId xmlns:p14="http://schemas.microsoft.com/office/powerpoint/2010/main" val="39610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urpl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38D791FD-DA8E-4096-8F3D-285228EDFE91}"/>
              </a:ext>
            </a:extLst>
          </p:cNvPr>
          <p:cNvSpPr>
            <a:spLocks noGrp="1"/>
          </p:cNvSpPr>
          <p:nvPr>
            <p:ph type="pic" sz="quarter" idx="12"/>
          </p:nvPr>
        </p:nvSpPr>
        <p:spPr>
          <a:xfrm>
            <a:off x="7370064" y="365125"/>
            <a:ext cx="4434586" cy="6026150"/>
          </a:xfrm>
          <a:prstGeom prst="rect">
            <a:avLst/>
          </a:prstGeom>
        </p:spPr>
        <p:txBody>
          <a:bodyPr/>
          <a:lstStyle/>
          <a:p>
            <a:r>
              <a:rPr lang="en-US"/>
              <a:t>Click icon to add picture</a:t>
            </a:r>
            <a:endParaRPr lang="en-GB"/>
          </a:p>
        </p:txBody>
      </p:sp>
      <p:sp>
        <p:nvSpPr>
          <p:cNvPr id="7" name="Text Placeholder 8">
            <a:extLst>
              <a:ext uri="{FF2B5EF4-FFF2-40B4-BE49-F238E27FC236}">
                <a16:creationId xmlns:a16="http://schemas.microsoft.com/office/drawing/2014/main" id="{9FDCC389-5AA6-41A0-BEAD-89D7FA4E2AC3}"/>
              </a:ext>
            </a:extLst>
          </p:cNvPr>
          <p:cNvSpPr>
            <a:spLocks noGrp="1"/>
          </p:cNvSpPr>
          <p:nvPr>
            <p:ph type="body" sz="quarter" idx="10" hasCustomPrompt="1"/>
          </p:nvPr>
        </p:nvSpPr>
        <p:spPr>
          <a:xfrm>
            <a:off x="708024" y="4286250"/>
            <a:ext cx="5159375" cy="733425"/>
          </a:xfrm>
          <a:prstGeom prst="rect">
            <a:avLst/>
          </a:prstGeom>
        </p:spPr>
        <p:txBody>
          <a:bodyPr/>
          <a:lstStyle>
            <a:lvl1pPr marL="0" indent="0">
              <a:buNone/>
              <a:defRPr sz="4500" b="1">
                <a:solidFill>
                  <a:srgbClr val="EC642D"/>
                </a:solidFill>
              </a:defRPr>
            </a:lvl1pPr>
          </a:lstStyle>
          <a:p>
            <a:pPr lvl="0"/>
            <a:r>
              <a:rPr lang="en-GB"/>
              <a:t>CALIBRI BOLD 45pt</a:t>
            </a:r>
          </a:p>
        </p:txBody>
      </p:sp>
      <p:sp>
        <p:nvSpPr>
          <p:cNvPr id="8" name="Text Placeholder 10">
            <a:extLst>
              <a:ext uri="{FF2B5EF4-FFF2-40B4-BE49-F238E27FC236}">
                <a16:creationId xmlns:a16="http://schemas.microsoft.com/office/drawing/2014/main" id="{E2B5415D-E985-4C15-ADDD-449529DDB598}"/>
              </a:ext>
            </a:extLst>
          </p:cNvPr>
          <p:cNvSpPr>
            <a:spLocks noGrp="1"/>
          </p:cNvSpPr>
          <p:nvPr>
            <p:ph type="body" sz="quarter" idx="11" hasCustomPrompt="1"/>
          </p:nvPr>
        </p:nvSpPr>
        <p:spPr>
          <a:xfrm>
            <a:off x="708024" y="2191131"/>
            <a:ext cx="6662040" cy="2085975"/>
          </a:xfrm>
          <a:prstGeom prst="rect">
            <a:avLst/>
          </a:prstGeom>
        </p:spPr>
        <p:txBody>
          <a:bodyPr/>
          <a:lstStyle>
            <a:lvl1pPr marL="0" indent="0">
              <a:lnSpc>
                <a:spcPts val="8000"/>
              </a:lnSpc>
              <a:buNone/>
              <a:defRPr sz="9000" b="1">
                <a:solidFill>
                  <a:schemeClr val="bg1"/>
                </a:solidFill>
                <a:latin typeface="Calibri" panose="020F0502020204030204" pitchFamily="34" charset="0"/>
                <a:cs typeface="Calibri" panose="020F0502020204030204" pitchFamily="34" charset="0"/>
              </a:defRPr>
            </a:lvl1pPr>
          </a:lstStyle>
          <a:p>
            <a:pPr lvl="0"/>
            <a:r>
              <a:rPr lang="en-GB"/>
              <a:t>CALIBRI BOLD 90pt</a:t>
            </a:r>
          </a:p>
        </p:txBody>
      </p:sp>
    </p:spTree>
    <p:extLst>
      <p:ext uri="{BB962C8B-B14F-4D97-AF65-F5344CB8AC3E}">
        <p14:creationId xmlns:p14="http://schemas.microsoft.com/office/powerpoint/2010/main" val="239630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vy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1CACD6-A981-40EA-8B22-03FB79E44F5A}"/>
              </a:ext>
            </a:extLst>
          </p:cNvPr>
          <p:cNvSpPr>
            <a:spLocks noGrp="1"/>
          </p:cNvSpPr>
          <p:nvPr>
            <p:ph type="body" sz="quarter" idx="10" hasCustomPrompt="1"/>
          </p:nvPr>
        </p:nvSpPr>
        <p:spPr>
          <a:xfrm>
            <a:off x="708024" y="4892040"/>
            <a:ext cx="5159375" cy="733425"/>
          </a:xfrm>
          <a:prstGeom prst="rect">
            <a:avLst/>
          </a:prstGeom>
        </p:spPr>
        <p:txBody>
          <a:bodyPr/>
          <a:lstStyle>
            <a:lvl1pPr marL="0" indent="0">
              <a:buNone/>
              <a:defRPr sz="4500" b="1">
                <a:solidFill>
                  <a:srgbClr val="FFCC00"/>
                </a:solidFill>
              </a:defRPr>
            </a:lvl1pPr>
          </a:lstStyle>
          <a:p>
            <a:pPr lvl="0"/>
            <a:r>
              <a:rPr lang="en-GB"/>
              <a:t>CALIBRI BOLD 45pt</a:t>
            </a:r>
          </a:p>
        </p:txBody>
      </p:sp>
      <p:sp>
        <p:nvSpPr>
          <p:cNvPr id="11" name="Text Placeholder 10">
            <a:extLst>
              <a:ext uri="{FF2B5EF4-FFF2-40B4-BE49-F238E27FC236}">
                <a16:creationId xmlns:a16="http://schemas.microsoft.com/office/drawing/2014/main" id="{BD41574D-6B15-4628-90C5-96D3F39F1DAD}"/>
              </a:ext>
            </a:extLst>
          </p:cNvPr>
          <p:cNvSpPr>
            <a:spLocks noGrp="1"/>
          </p:cNvSpPr>
          <p:nvPr>
            <p:ph type="body" sz="quarter" idx="11" hasCustomPrompt="1"/>
          </p:nvPr>
        </p:nvSpPr>
        <p:spPr>
          <a:xfrm>
            <a:off x="708024" y="2191131"/>
            <a:ext cx="10621392" cy="2700909"/>
          </a:xfrm>
          <a:prstGeom prst="rect">
            <a:avLst/>
          </a:prstGeom>
        </p:spPr>
        <p:txBody>
          <a:bodyPr/>
          <a:lstStyle>
            <a:lvl1pPr marL="0" indent="0">
              <a:lnSpc>
                <a:spcPts val="10000"/>
              </a:lnSpc>
              <a:buNone/>
              <a:defRPr sz="11500" b="1">
                <a:solidFill>
                  <a:schemeClr val="bg1"/>
                </a:solidFill>
                <a:latin typeface="Calibri" panose="020F0502020204030204" pitchFamily="34" charset="0"/>
                <a:cs typeface="Calibri" panose="020F0502020204030204" pitchFamily="34" charset="0"/>
              </a:defRPr>
            </a:lvl1pPr>
          </a:lstStyle>
          <a:p>
            <a:pPr lvl="0"/>
            <a:r>
              <a:rPr lang="en-GB"/>
              <a:t>CALIBRI </a:t>
            </a:r>
            <a:br>
              <a:rPr lang="en-GB"/>
            </a:br>
            <a:r>
              <a:rPr lang="en-GB"/>
              <a:t>BOLD 115pt</a:t>
            </a:r>
          </a:p>
        </p:txBody>
      </p:sp>
    </p:spTree>
    <p:extLst>
      <p:ext uri="{BB962C8B-B14F-4D97-AF65-F5344CB8AC3E}">
        <p14:creationId xmlns:p14="http://schemas.microsoft.com/office/powerpoint/2010/main" val="1600581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ral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601501-8496-42E4-A93F-5F811A664F41}"/>
              </a:ext>
            </a:extLst>
          </p:cNvPr>
          <p:cNvSpPr>
            <a:spLocks noGrp="1"/>
          </p:cNvSpPr>
          <p:nvPr>
            <p:ph type="body" sz="quarter" idx="10" hasCustomPrompt="1"/>
          </p:nvPr>
        </p:nvSpPr>
        <p:spPr>
          <a:xfrm>
            <a:off x="708024" y="4892040"/>
            <a:ext cx="5159375" cy="733425"/>
          </a:xfrm>
          <a:prstGeom prst="rect">
            <a:avLst/>
          </a:prstGeom>
        </p:spPr>
        <p:txBody>
          <a:bodyPr/>
          <a:lstStyle>
            <a:lvl1pPr marL="0" indent="0">
              <a:buNone/>
              <a:defRPr sz="4500" b="1">
                <a:solidFill>
                  <a:srgbClr val="474C68"/>
                </a:solidFill>
              </a:defRPr>
            </a:lvl1pPr>
          </a:lstStyle>
          <a:p>
            <a:pPr lvl="0"/>
            <a:r>
              <a:rPr lang="en-GB"/>
              <a:t>CALIBRI BOLD 45pt</a:t>
            </a:r>
          </a:p>
        </p:txBody>
      </p:sp>
      <p:sp>
        <p:nvSpPr>
          <p:cNvPr id="9" name="Text Placeholder 10">
            <a:extLst>
              <a:ext uri="{FF2B5EF4-FFF2-40B4-BE49-F238E27FC236}">
                <a16:creationId xmlns:a16="http://schemas.microsoft.com/office/drawing/2014/main" id="{B2AE9E51-3003-4692-8FED-F08BDB9C0DE3}"/>
              </a:ext>
            </a:extLst>
          </p:cNvPr>
          <p:cNvSpPr>
            <a:spLocks noGrp="1"/>
          </p:cNvSpPr>
          <p:nvPr>
            <p:ph type="body" sz="quarter" idx="11" hasCustomPrompt="1"/>
          </p:nvPr>
        </p:nvSpPr>
        <p:spPr>
          <a:xfrm>
            <a:off x="708024" y="2191131"/>
            <a:ext cx="10621392" cy="2700909"/>
          </a:xfrm>
          <a:prstGeom prst="rect">
            <a:avLst/>
          </a:prstGeom>
        </p:spPr>
        <p:txBody>
          <a:bodyPr/>
          <a:lstStyle>
            <a:lvl1pPr marL="0" indent="0">
              <a:lnSpc>
                <a:spcPts val="10000"/>
              </a:lnSpc>
              <a:buNone/>
              <a:defRPr sz="11500" b="1">
                <a:solidFill>
                  <a:schemeClr val="bg1"/>
                </a:solidFill>
                <a:latin typeface="Calibri" panose="020F0502020204030204" pitchFamily="34" charset="0"/>
                <a:cs typeface="Calibri" panose="020F0502020204030204" pitchFamily="34" charset="0"/>
              </a:defRPr>
            </a:lvl1pPr>
          </a:lstStyle>
          <a:p>
            <a:pPr lvl="0"/>
            <a:r>
              <a:rPr lang="en-GB"/>
              <a:t>CALIBRI </a:t>
            </a:r>
            <a:br>
              <a:rPr lang="en-GB"/>
            </a:br>
            <a:r>
              <a:rPr lang="en-GB"/>
              <a:t>BOLD 115pt</a:t>
            </a:r>
          </a:p>
        </p:txBody>
      </p:sp>
    </p:spTree>
    <p:extLst>
      <p:ext uri="{BB962C8B-B14F-4D97-AF65-F5344CB8AC3E}">
        <p14:creationId xmlns:p14="http://schemas.microsoft.com/office/powerpoint/2010/main" val="33544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ulle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57C650-2DBC-419C-B886-012301699CBC}"/>
              </a:ext>
            </a:extLst>
          </p:cNvPr>
          <p:cNvSpPr>
            <a:spLocks noGrp="1"/>
          </p:cNvSpPr>
          <p:nvPr>
            <p:ph type="body" sz="quarter" idx="11" hasCustomPrompt="1"/>
          </p:nvPr>
        </p:nvSpPr>
        <p:spPr>
          <a:xfrm>
            <a:off x="233124" y="1380930"/>
            <a:ext cx="11551507" cy="4640358"/>
          </a:xfrm>
          <a:prstGeom prst="rect">
            <a:avLst/>
          </a:prstGeom>
        </p:spPr>
        <p:txBody>
          <a:bodyPr/>
          <a:lstStyle>
            <a:lvl1pPr marL="228600" indent="-228600">
              <a:buClr>
                <a:srgbClr val="E94B58"/>
              </a:buClr>
              <a:buFont typeface="Calibri" panose="020F0502020204030204" pitchFamily="34" charset="0"/>
              <a:buChar char="&gt;"/>
              <a:defRPr>
                <a:solidFill>
                  <a:srgbClr val="3C3C3B"/>
                </a:solidFill>
              </a:defRPr>
            </a:lvl1pPr>
            <a:lvl2pPr marL="685800" indent="-228600">
              <a:buClr>
                <a:srgbClr val="E94B58"/>
              </a:buClr>
              <a:buFont typeface="Calibri" panose="020F0502020204030204" pitchFamily="34" charset="0"/>
              <a:buChar char="&gt;"/>
              <a:defRPr sz="2800">
                <a:solidFill>
                  <a:srgbClr val="3C3C3B"/>
                </a:solidFill>
              </a:defRPr>
            </a:lvl2pPr>
            <a:lvl3pPr marL="914400" indent="0">
              <a:buNone/>
              <a:defRPr/>
            </a:lvl3pPr>
          </a:lstStyle>
          <a:p>
            <a:pPr lvl="0"/>
            <a:r>
              <a:rPr lang="en-US"/>
              <a:t>Bullet point Calibri 28pt</a:t>
            </a:r>
          </a:p>
          <a:p>
            <a:pPr lvl="1"/>
            <a:r>
              <a:rPr lang="en-US"/>
              <a:t>Second level bullet point Calibri 28pt</a:t>
            </a:r>
          </a:p>
        </p:txBody>
      </p:sp>
      <p:sp>
        <p:nvSpPr>
          <p:cNvPr id="6" name="Slide Number Placeholder 1">
            <a:extLst>
              <a:ext uri="{FF2B5EF4-FFF2-40B4-BE49-F238E27FC236}">
                <a16:creationId xmlns:a16="http://schemas.microsoft.com/office/drawing/2014/main" id="{67781503-E411-428E-9D35-D051511BABD6}"/>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9" name="Text Placeholder 3">
            <a:extLst>
              <a:ext uri="{FF2B5EF4-FFF2-40B4-BE49-F238E27FC236}">
                <a16:creationId xmlns:a16="http://schemas.microsoft.com/office/drawing/2014/main" id="{E7D5DCE9-8C1F-4BC8-8A8F-C6DEC010CA91}"/>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8" name="Title 1">
            <a:extLst>
              <a:ext uri="{FF2B5EF4-FFF2-40B4-BE49-F238E27FC236}">
                <a16:creationId xmlns:a16="http://schemas.microsoft.com/office/drawing/2014/main" id="{789CDD1D-55FE-46BD-91D0-B3C0AB5A387C}"/>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2616670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range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0AD69FF5-8269-4349-8153-9CC1E7E94D6B}"/>
              </a:ext>
            </a:extLst>
          </p:cNvPr>
          <p:cNvSpPr>
            <a:spLocks noGrp="1"/>
          </p:cNvSpPr>
          <p:nvPr>
            <p:ph type="body" sz="quarter" idx="10" hasCustomPrompt="1"/>
          </p:nvPr>
        </p:nvSpPr>
        <p:spPr>
          <a:xfrm>
            <a:off x="708024" y="4892040"/>
            <a:ext cx="5159375" cy="733425"/>
          </a:xfrm>
          <a:prstGeom prst="rect">
            <a:avLst/>
          </a:prstGeom>
        </p:spPr>
        <p:txBody>
          <a:bodyPr/>
          <a:lstStyle>
            <a:lvl1pPr marL="0" indent="0">
              <a:buNone/>
              <a:defRPr sz="4500" b="1">
                <a:solidFill>
                  <a:srgbClr val="FFCC00"/>
                </a:solidFill>
              </a:defRPr>
            </a:lvl1pPr>
          </a:lstStyle>
          <a:p>
            <a:pPr lvl="0"/>
            <a:r>
              <a:rPr lang="en-GB"/>
              <a:t>CALIBRI BOLD 45pt</a:t>
            </a:r>
          </a:p>
        </p:txBody>
      </p:sp>
      <p:sp>
        <p:nvSpPr>
          <p:cNvPr id="9" name="Text Placeholder 10">
            <a:extLst>
              <a:ext uri="{FF2B5EF4-FFF2-40B4-BE49-F238E27FC236}">
                <a16:creationId xmlns:a16="http://schemas.microsoft.com/office/drawing/2014/main" id="{1A575899-D477-49E0-B630-FA98A3E8DEB3}"/>
              </a:ext>
            </a:extLst>
          </p:cNvPr>
          <p:cNvSpPr>
            <a:spLocks noGrp="1"/>
          </p:cNvSpPr>
          <p:nvPr>
            <p:ph type="body" sz="quarter" idx="11" hasCustomPrompt="1"/>
          </p:nvPr>
        </p:nvSpPr>
        <p:spPr>
          <a:xfrm>
            <a:off x="708024" y="2191131"/>
            <a:ext cx="10621392" cy="2700909"/>
          </a:xfrm>
          <a:prstGeom prst="rect">
            <a:avLst/>
          </a:prstGeom>
        </p:spPr>
        <p:txBody>
          <a:bodyPr/>
          <a:lstStyle>
            <a:lvl1pPr marL="0" indent="0">
              <a:lnSpc>
                <a:spcPts val="10000"/>
              </a:lnSpc>
              <a:buNone/>
              <a:defRPr sz="11500" b="1">
                <a:solidFill>
                  <a:schemeClr val="bg1"/>
                </a:solidFill>
                <a:latin typeface="Calibri" panose="020F0502020204030204" pitchFamily="34" charset="0"/>
                <a:cs typeface="Calibri" panose="020F0502020204030204" pitchFamily="34" charset="0"/>
              </a:defRPr>
            </a:lvl1pPr>
          </a:lstStyle>
          <a:p>
            <a:pPr lvl="0"/>
            <a:r>
              <a:rPr lang="en-GB"/>
              <a:t>CALIBRI </a:t>
            </a:r>
            <a:br>
              <a:rPr lang="en-GB"/>
            </a:br>
            <a:r>
              <a:rPr lang="en-GB"/>
              <a:t>BOLD 115pt</a:t>
            </a:r>
          </a:p>
        </p:txBody>
      </p:sp>
    </p:spTree>
    <p:extLst>
      <p:ext uri="{BB962C8B-B14F-4D97-AF65-F5344CB8AC3E}">
        <p14:creationId xmlns:p14="http://schemas.microsoft.com/office/powerpoint/2010/main" val="2497804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urple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3D11A90F-D993-4A40-96D7-4BC13957C4DA}"/>
              </a:ext>
            </a:extLst>
          </p:cNvPr>
          <p:cNvSpPr>
            <a:spLocks noGrp="1"/>
          </p:cNvSpPr>
          <p:nvPr>
            <p:ph type="body" sz="quarter" idx="10" hasCustomPrompt="1"/>
          </p:nvPr>
        </p:nvSpPr>
        <p:spPr>
          <a:xfrm>
            <a:off x="708024" y="4892040"/>
            <a:ext cx="5159375" cy="733425"/>
          </a:xfrm>
          <a:prstGeom prst="rect">
            <a:avLst/>
          </a:prstGeom>
        </p:spPr>
        <p:txBody>
          <a:bodyPr/>
          <a:lstStyle>
            <a:lvl1pPr marL="0" indent="0">
              <a:buNone/>
              <a:defRPr sz="4500" b="1">
                <a:solidFill>
                  <a:srgbClr val="EC642D"/>
                </a:solidFill>
              </a:defRPr>
            </a:lvl1pPr>
          </a:lstStyle>
          <a:p>
            <a:pPr lvl="0"/>
            <a:r>
              <a:rPr lang="en-GB"/>
              <a:t>CALIBRI BOLD 45pt</a:t>
            </a:r>
          </a:p>
        </p:txBody>
      </p:sp>
      <p:sp>
        <p:nvSpPr>
          <p:cNvPr id="9" name="Text Placeholder 10">
            <a:extLst>
              <a:ext uri="{FF2B5EF4-FFF2-40B4-BE49-F238E27FC236}">
                <a16:creationId xmlns:a16="http://schemas.microsoft.com/office/drawing/2014/main" id="{D554F38C-C155-480E-89C0-474CC88AE2D9}"/>
              </a:ext>
            </a:extLst>
          </p:cNvPr>
          <p:cNvSpPr>
            <a:spLocks noGrp="1"/>
          </p:cNvSpPr>
          <p:nvPr>
            <p:ph type="body" sz="quarter" idx="11" hasCustomPrompt="1"/>
          </p:nvPr>
        </p:nvSpPr>
        <p:spPr>
          <a:xfrm>
            <a:off x="708024" y="2191131"/>
            <a:ext cx="10621392" cy="2700909"/>
          </a:xfrm>
          <a:prstGeom prst="rect">
            <a:avLst/>
          </a:prstGeom>
        </p:spPr>
        <p:txBody>
          <a:bodyPr/>
          <a:lstStyle>
            <a:lvl1pPr marL="0" indent="0">
              <a:lnSpc>
                <a:spcPts val="10000"/>
              </a:lnSpc>
              <a:buNone/>
              <a:defRPr sz="11500" b="1">
                <a:solidFill>
                  <a:schemeClr val="bg1"/>
                </a:solidFill>
                <a:latin typeface="Calibri" panose="020F0502020204030204" pitchFamily="34" charset="0"/>
                <a:cs typeface="Calibri" panose="020F0502020204030204" pitchFamily="34" charset="0"/>
              </a:defRPr>
            </a:lvl1pPr>
          </a:lstStyle>
          <a:p>
            <a:pPr lvl="0"/>
            <a:r>
              <a:rPr lang="en-GB"/>
              <a:t>CALIBRI </a:t>
            </a:r>
            <a:br>
              <a:rPr lang="en-GB"/>
            </a:br>
            <a:r>
              <a:rPr lang="en-GB"/>
              <a:t>BOLD 115pt</a:t>
            </a:r>
          </a:p>
        </p:txBody>
      </p:sp>
    </p:spTree>
    <p:extLst>
      <p:ext uri="{BB962C8B-B14F-4D97-AF65-F5344CB8AC3E}">
        <p14:creationId xmlns:p14="http://schemas.microsoft.com/office/powerpoint/2010/main" val="88624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75D8-D4E9-4995-A5F2-2CC8D92A1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408F18-CCBE-418F-9651-1F659FF9B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4AD29C-435D-4E58-9EAF-1F2CE527C21F}"/>
              </a:ext>
            </a:extLst>
          </p:cNvPr>
          <p:cNvSpPr>
            <a:spLocks noGrp="1"/>
          </p:cNvSpPr>
          <p:nvPr>
            <p:ph type="dt" sz="half" idx="10"/>
          </p:nvPr>
        </p:nvSpPr>
        <p:spPr/>
        <p:txBody>
          <a:bodyPr/>
          <a:lstStyle/>
          <a:p>
            <a:fld id="{337F45A4-01A7-47D9-95D2-7590DB65A7A5}" type="datetime1">
              <a:rPr lang="en-GB" smtClean="0"/>
              <a:t>21/10/2021</a:t>
            </a:fld>
            <a:endParaRPr lang="en-GB"/>
          </a:p>
        </p:txBody>
      </p:sp>
      <p:sp>
        <p:nvSpPr>
          <p:cNvPr id="5" name="Footer Placeholder 4">
            <a:extLst>
              <a:ext uri="{FF2B5EF4-FFF2-40B4-BE49-F238E27FC236}">
                <a16:creationId xmlns:a16="http://schemas.microsoft.com/office/drawing/2014/main" id="{F5B95236-4B12-4AD6-B2C2-D1E040032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E7E7E-0848-499C-972B-E52EFF7567AD}"/>
              </a:ext>
            </a:extLst>
          </p:cNvPr>
          <p:cNvSpPr>
            <a:spLocks noGrp="1"/>
          </p:cNvSpPr>
          <p:nvPr>
            <p:ph type="sldNum" sz="quarter" idx="12"/>
          </p:nvPr>
        </p:nvSpPr>
        <p:spPr/>
        <p:txBody>
          <a:bodyPr/>
          <a:lstStyle/>
          <a:p>
            <a:fld id="{27B5FF45-9343-447B-96C0-07D46F5FEBBE}" type="slidenum">
              <a:rPr lang="en-GB" smtClean="0"/>
              <a:t>‹#›</a:t>
            </a:fld>
            <a:endParaRPr lang="en-GB"/>
          </a:p>
        </p:txBody>
      </p:sp>
    </p:spTree>
    <p:extLst>
      <p:ext uri="{BB962C8B-B14F-4D97-AF65-F5344CB8AC3E}">
        <p14:creationId xmlns:p14="http://schemas.microsoft.com/office/powerpoint/2010/main" val="1521404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35524B-8F37-445C-93A1-E8CDF0214FC9}"/>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8" name="Text Placeholder 7">
            <a:extLst>
              <a:ext uri="{FF2B5EF4-FFF2-40B4-BE49-F238E27FC236}">
                <a16:creationId xmlns:a16="http://schemas.microsoft.com/office/drawing/2014/main" id="{E593EB80-85BF-49F1-83AA-D6F9505583F9}"/>
              </a:ext>
            </a:extLst>
          </p:cNvPr>
          <p:cNvSpPr>
            <a:spLocks noGrp="1"/>
          </p:cNvSpPr>
          <p:nvPr>
            <p:ph type="body" sz="quarter" idx="15" hasCustomPrompt="1"/>
          </p:nvPr>
        </p:nvSpPr>
        <p:spPr>
          <a:xfrm>
            <a:off x="237521" y="1380930"/>
            <a:ext cx="11479213" cy="4498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3C3C3B"/>
                </a:solidFill>
              </a:defRPr>
            </a:lvl1pPr>
          </a:lstStyle>
          <a:p>
            <a:pPr lvl="0"/>
            <a:r>
              <a:rPr lang="en-GB"/>
              <a:t>Longer copy set in Calibri 28pt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t>
            </a:r>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a:t>
            </a:r>
            <a:r>
              <a:rPr lang="en-GB" err="1"/>
              <a:t>beatae</a:t>
            </a:r>
            <a:r>
              <a:rPr lang="en-GB"/>
              <a:t> vitae dicta </a:t>
            </a:r>
            <a:r>
              <a:rPr lang="en-GB" err="1"/>
              <a:t>sunt</a:t>
            </a:r>
            <a:r>
              <a:rPr lang="en-GB"/>
              <a: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a:t>
            </a:r>
            <a:r>
              <a:rPr lang="en-GB"/>
              <a:t>.”</a:t>
            </a:r>
          </a:p>
          <a:p>
            <a:pPr lvl="0"/>
            <a:endParaRPr lang="en-GB"/>
          </a:p>
        </p:txBody>
      </p:sp>
      <p:sp>
        <p:nvSpPr>
          <p:cNvPr id="4" name="Text Placeholder 3">
            <a:extLst>
              <a:ext uri="{FF2B5EF4-FFF2-40B4-BE49-F238E27FC236}">
                <a16:creationId xmlns:a16="http://schemas.microsoft.com/office/drawing/2014/main" id="{3AEAC586-ECC4-4C7E-8FB6-000C13037AB4}"/>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6" name="Text Placeholder 5">
            <a:extLst>
              <a:ext uri="{FF2B5EF4-FFF2-40B4-BE49-F238E27FC236}">
                <a16:creationId xmlns:a16="http://schemas.microsoft.com/office/drawing/2014/main" id="{76014B5A-93DB-4972-90C7-822965B3B860}"/>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1090728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57C650-2DBC-419C-B886-012301699CBC}"/>
              </a:ext>
            </a:extLst>
          </p:cNvPr>
          <p:cNvSpPr>
            <a:spLocks noGrp="1"/>
          </p:cNvSpPr>
          <p:nvPr>
            <p:ph type="body" sz="quarter" idx="11" hasCustomPrompt="1"/>
          </p:nvPr>
        </p:nvSpPr>
        <p:spPr>
          <a:xfrm>
            <a:off x="233125" y="1380930"/>
            <a:ext cx="11482424" cy="4498975"/>
          </a:xfrm>
          <a:prstGeom prst="rect">
            <a:avLst/>
          </a:prstGeom>
        </p:spPr>
        <p:txBody>
          <a:bodyPr/>
          <a:lstStyle>
            <a:lvl1pPr marL="228600" indent="-228600">
              <a:buClr>
                <a:srgbClr val="E94B58"/>
              </a:buClr>
              <a:buFont typeface="Calibri" panose="020F0502020204030204" pitchFamily="34" charset="0"/>
              <a:buChar char="&gt;"/>
              <a:defRPr>
                <a:solidFill>
                  <a:srgbClr val="3C3C3B"/>
                </a:solidFill>
              </a:defRPr>
            </a:lvl1pPr>
            <a:lvl2pPr marL="685800" indent="-228600">
              <a:buClr>
                <a:srgbClr val="E94B58"/>
              </a:buClr>
              <a:buFont typeface="Calibri" panose="020F0502020204030204" pitchFamily="34" charset="0"/>
              <a:buChar char="&gt;"/>
              <a:defRPr sz="2800">
                <a:solidFill>
                  <a:srgbClr val="3C3C3B"/>
                </a:solidFill>
              </a:defRPr>
            </a:lvl2pPr>
            <a:lvl3pPr marL="914400" indent="0">
              <a:buNone/>
              <a:defRPr/>
            </a:lvl3pPr>
          </a:lstStyle>
          <a:p>
            <a:pPr lvl="0"/>
            <a:r>
              <a:rPr lang="en-US"/>
              <a:t>Bullet point Calibri 28pt</a:t>
            </a:r>
          </a:p>
          <a:p>
            <a:pPr lvl="1"/>
            <a:r>
              <a:rPr lang="en-US"/>
              <a:t>Second level bullet point Calibri 28pt</a:t>
            </a:r>
          </a:p>
        </p:txBody>
      </p:sp>
      <p:sp>
        <p:nvSpPr>
          <p:cNvPr id="6" name="Slide Number Placeholder 1">
            <a:extLst>
              <a:ext uri="{FF2B5EF4-FFF2-40B4-BE49-F238E27FC236}">
                <a16:creationId xmlns:a16="http://schemas.microsoft.com/office/drawing/2014/main" id="{67781503-E411-428E-9D35-D051511BABD6}"/>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9" name="Text Placeholder 3">
            <a:extLst>
              <a:ext uri="{FF2B5EF4-FFF2-40B4-BE49-F238E27FC236}">
                <a16:creationId xmlns:a16="http://schemas.microsoft.com/office/drawing/2014/main" id="{E7D5DCE9-8C1F-4BC8-8A8F-C6DEC010CA91}"/>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8" name="Text Placeholder 5">
            <a:extLst>
              <a:ext uri="{FF2B5EF4-FFF2-40B4-BE49-F238E27FC236}">
                <a16:creationId xmlns:a16="http://schemas.microsoft.com/office/drawing/2014/main" id="{FDA1D167-1C68-4331-A3E2-06CE1E8B8F6D}"/>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1221369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9A452-DC67-4F27-9831-E0BC21E85875}"/>
              </a:ext>
            </a:extLst>
          </p:cNvPr>
          <p:cNvSpPr>
            <a:spLocks noGrp="1"/>
          </p:cNvSpPr>
          <p:nvPr>
            <p:ph type="body" sz="quarter" idx="12" hasCustomPrompt="1"/>
          </p:nvPr>
        </p:nvSpPr>
        <p:spPr>
          <a:xfrm>
            <a:off x="242542" y="1387475"/>
            <a:ext cx="5681662" cy="4540250"/>
          </a:xfrm>
          <a:prstGeom prst="rect">
            <a:avLst/>
          </a:prstGeom>
        </p:spPr>
        <p:txBody>
          <a:bodyPr/>
          <a:lstStyle>
            <a:lvl1pPr marL="0" indent="0">
              <a:buClr>
                <a:srgbClr val="FFCC00"/>
              </a:buClr>
              <a:buFont typeface="Calibri" panose="020F0502020204030204" pitchFamily="34" charset="0"/>
              <a:buNone/>
              <a:defRPr/>
            </a:lvl1pPr>
            <a:lvl2pPr>
              <a:defRPr/>
            </a:lvl2pPr>
          </a:lstStyle>
          <a:p>
            <a:pPr lvl="0"/>
            <a:r>
              <a:rPr lang="en-US"/>
              <a:t>Body copy Calibri 28pt</a:t>
            </a:r>
          </a:p>
        </p:txBody>
      </p:sp>
      <p:sp>
        <p:nvSpPr>
          <p:cNvPr id="6" name="Text Placeholder 2">
            <a:extLst>
              <a:ext uri="{FF2B5EF4-FFF2-40B4-BE49-F238E27FC236}">
                <a16:creationId xmlns:a16="http://schemas.microsoft.com/office/drawing/2014/main" id="{80DA57B7-519D-4725-977C-FBAA9F5F52FE}"/>
              </a:ext>
            </a:extLst>
          </p:cNvPr>
          <p:cNvSpPr>
            <a:spLocks noGrp="1"/>
          </p:cNvSpPr>
          <p:nvPr>
            <p:ph type="body" sz="quarter" idx="13" hasCustomPrompt="1"/>
          </p:nvPr>
        </p:nvSpPr>
        <p:spPr>
          <a:xfrm>
            <a:off x="6173950" y="1390430"/>
            <a:ext cx="5681662" cy="4540250"/>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vl2pPr>
              <a:defRPr/>
            </a:lvl2pPr>
          </a:lstStyle>
          <a:p>
            <a:pPr lvl="0"/>
            <a:r>
              <a:rPr lang="en-US"/>
              <a:t>Body copy Calibri 28pt</a:t>
            </a:r>
          </a:p>
        </p:txBody>
      </p:sp>
      <p:sp>
        <p:nvSpPr>
          <p:cNvPr id="8" name="Slide Number Placeholder 1">
            <a:extLst>
              <a:ext uri="{FF2B5EF4-FFF2-40B4-BE49-F238E27FC236}">
                <a16:creationId xmlns:a16="http://schemas.microsoft.com/office/drawing/2014/main" id="{91A50D36-8CBC-472F-8E92-72BFA1282925}"/>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6C2718ED-DA65-42D9-9601-990DBA5E9EFB}"/>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9" name="Text Placeholder 5">
            <a:extLst>
              <a:ext uri="{FF2B5EF4-FFF2-40B4-BE49-F238E27FC236}">
                <a16:creationId xmlns:a16="http://schemas.microsoft.com/office/drawing/2014/main" id="{4C81070D-D61B-4520-909F-C1F116613B39}"/>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3677130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8D2D8A-EDA2-48F1-B855-35CCDECD9E94}"/>
              </a:ext>
            </a:extLst>
          </p:cNvPr>
          <p:cNvSpPr>
            <a:spLocks noGrp="1"/>
          </p:cNvSpPr>
          <p:nvPr>
            <p:ph type="body" sz="quarter" idx="16" hasCustomPrompt="1"/>
          </p:nvPr>
        </p:nvSpPr>
        <p:spPr>
          <a:xfrm>
            <a:off x="242917" y="1386506"/>
            <a:ext cx="6866302" cy="4538806"/>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stStyle>
          <a:p>
            <a:pPr lvl="0"/>
            <a:r>
              <a:rPr lang="en-US"/>
              <a:t>Body copy Calibri 28pt</a:t>
            </a:r>
          </a:p>
        </p:txBody>
      </p:sp>
      <p:sp>
        <p:nvSpPr>
          <p:cNvPr id="10" name="Picture Placeholder 4">
            <a:extLst>
              <a:ext uri="{FF2B5EF4-FFF2-40B4-BE49-F238E27FC236}">
                <a16:creationId xmlns:a16="http://schemas.microsoft.com/office/drawing/2014/main" id="{3FCE04CD-A310-4FAE-A9B7-98D01A0680DD}"/>
              </a:ext>
            </a:extLst>
          </p:cNvPr>
          <p:cNvSpPr>
            <a:spLocks noGrp="1"/>
          </p:cNvSpPr>
          <p:nvPr>
            <p:ph type="pic" sz="quarter" idx="15"/>
          </p:nvPr>
        </p:nvSpPr>
        <p:spPr>
          <a:xfrm>
            <a:off x="7360920" y="1402380"/>
            <a:ext cx="4462559" cy="4504909"/>
          </a:xfrm>
          <a:prstGeom prst="rect">
            <a:avLst/>
          </a:prstGeom>
        </p:spPr>
        <p:txBody>
          <a:bodyPr/>
          <a:lstStyle/>
          <a:p>
            <a:endParaRPr lang="en-GB"/>
          </a:p>
        </p:txBody>
      </p:sp>
      <p:sp>
        <p:nvSpPr>
          <p:cNvPr id="6" name="Slide Number Placeholder 1">
            <a:extLst>
              <a:ext uri="{FF2B5EF4-FFF2-40B4-BE49-F238E27FC236}">
                <a16:creationId xmlns:a16="http://schemas.microsoft.com/office/drawing/2014/main" id="{43AE2C05-D29C-4169-B077-7BC98BB4029F}"/>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2" name="Text Placeholder 3">
            <a:extLst>
              <a:ext uri="{FF2B5EF4-FFF2-40B4-BE49-F238E27FC236}">
                <a16:creationId xmlns:a16="http://schemas.microsoft.com/office/drawing/2014/main" id="{73F0E271-1104-4054-818B-712DFEE8724C}"/>
              </a:ext>
            </a:extLst>
          </p:cNvPr>
          <p:cNvSpPr>
            <a:spLocks noGrp="1"/>
          </p:cNvSpPr>
          <p:nvPr>
            <p:ph type="body" sz="quarter" idx="17"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8" name="Text Placeholder 5">
            <a:extLst>
              <a:ext uri="{FF2B5EF4-FFF2-40B4-BE49-F238E27FC236}">
                <a16:creationId xmlns:a16="http://schemas.microsoft.com/office/drawing/2014/main" id="{23C85A41-6D95-4D4D-AB2E-4C9E56B74063}"/>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1360538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30103C-B388-4270-A3FF-AA351EA558B1}"/>
              </a:ext>
            </a:extLst>
          </p:cNvPr>
          <p:cNvSpPr>
            <a:spLocks noGrp="1"/>
          </p:cNvSpPr>
          <p:nvPr>
            <p:ph type="pic" sz="quarter" idx="15"/>
          </p:nvPr>
        </p:nvSpPr>
        <p:spPr>
          <a:xfrm>
            <a:off x="350679" y="1393076"/>
            <a:ext cx="4373721" cy="4477371"/>
          </a:xfrm>
          <a:prstGeom prst="rect">
            <a:avLst/>
          </a:prstGeom>
        </p:spPr>
        <p:txBody>
          <a:bodyPr/>
          <a:lstStyle/>
          <a:p>
            <a:endParaRPr lang="en-GB"/>
          </a:p>
        </p:txBody>
      </p:sp>
      <p:sp>
        <p:nvSpPr>
          <p:cNvPr id="8" name="Text Placeholder 7">
            <a:extLst>
              <a:ext uri="{FF2B5EF4-FFF2-40B4-BE49-F238E27FC236}">
                <a16:creationId xmlns:a16="http://schemas.microsoft.com/office/drawing/2014/main" id="{39D6DC17-76B7-4895-A4A3-4A8028877577}"/>
              </a:ext>
            </a:extLst>
          </p:cNvPr>
          <p:cNvSpPr>
            <a:spLocks noGrp="1"/>
          </p:cNvSpPr>
          <p:nvPr>
            <p:ph type="body" sz="quarter" idx="16" hasCustomPrompt="1"/>
          </p:nvPr>
        </p:nvSpPr>
        <p:spPr>
          <a:xfrm>
            <a:off x="4989513" y="1393077"/>
            <a:ext cx="6834187" cy="4477371"/>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stStyle>
          <a:p>
            <a:pPr lvl="0"/>
            <a:r>
              <a:rPr lang="en-GB"/>
              <a:t>Body copy Calibri 28pt</a:t>
            </a:r>
          </a:p>
        </p:txBody>
      </p:sp>
      <p:sp>
        <p:nvSpPr>
          <p:cNvPr id="9" name="Slide Number Placeholder 1">
            <a:extLst>
              <a:ext uri="{FF2B5EF4-FFF2-40B4-BE49-F238E27FC236}">
                <a16:creationId xmlns:a16="http://schemas.microsoft.com/office/drawing/2014/main" id="{20C62E33-2AC2-4540-BF6B-2404C60C7118}"/>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80CD2974-7E36-40D9-A823-3AAF68D2D763}"/>
              </a:ext>
            </a:extLst>
          </p:cNvPr>
          <p:cNvSpPr>
            <a:spLocks noGrp="1"/>
          </p:cNvSpPr>
          <p:nvPr>
            <p:ph type="body" sz="quarter" idx="17"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12" name="Text Placeholder 5">
            <a:extLst>
              <a:ext uri="{FF2B5EF4-FFF2-40B4-BE49-F238E27FC236}">
                <a16:creationId xmlns:a16="http://schemas.microsoft.com/office/drawing/2014/main" id="{5DB23AEA-0A46-4B3F-B777-0BB0EFBA5478}"/>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569325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5" name="Text Placeholder 5">
            <a:extLst>
              <a:ext uri="{FF2B5EF4-FFF2-40B4-BE49-F238E27FC236}">
                <a16:creationId xmlns:a16="http://schemas.microsoft.com/office/drawing/2014/main" id="{D0346108-A8C8-49EF-AE6F-60C76F6A12AE}"/>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3188101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Picture Placeholder 6">
            <a:extLst>
              <a:ext uri="{FF2B5EF4-FFF2-40B4-BE49-F238E27FC236}">
                <a16:creationId xmlns:a16="http://schemas.microsoft.com/office/drawing/2014/main" id="{A3AFBE3F-8131-4F27-9734-4B7FD19BDBDB}"/>
              </a:ext>
            </a:extLst>
          </p:cNvPr>
          <p:cNvSpPr>
            <a:spLocks noGrp="1"/>
          </p:cNvSpPr>
          <p:nvPr>
            <p:ph type="pic" sz="quarter" idx="17"/>
          </p:nvPr>
        </p:nvSpPr>
        <p:spPr>
          <a:xfrm>
            <a:off x="1560512" y="1376362"/>
            <a:ext cx="9070975" cy="4384357"/>
          </a:xfrm>
          <a:prstGeom prst="rect">
            <a:avLst/>
          </a:prstGeom>
        </p:spPr>
        <p:txBody>
          <a:bodyPr/>
          <a:lstStyle/>
          <a:p>
            <a:endParaRPr lang="en-GB"/>
          </a:p>
        </p:txBody>
      </p:sp>
      <p:sp>
        <p:nvSpPr>
          <p:cNvPr id="9" name="Text Placeholder 5">
            <a:extLst>
              <a:ext uri="{FF2B5EF4-FFF2-40B4-BE49-F238E27FC236}">
                <a16:creationId xmlns:a16="http://schemas.microsoft.com/office/drawing/2014/main" id="{7C5511BC-301E-411C-AFEF-601C4AEA45D2}"/>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Slide heading – bold 48pt</a:t>
            </a:r>
          </a:p>
        </p:txBody>
      </p:sp>
    </p:spTree>
    <p:extLst>
      <p:ext uri="{BB962C8B-B14F-4D97-AF65-F5344CB8AC3E}">
        <p14:creationId xmlns:p14="http://schemas.microsoft.com/office/powerpoint/2010/main" val="3081937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Split">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91A50D36-8CBC-472F-8E92-72BFA1282925}"/>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6C2718ED-DA65-42D9-9601-990DBA5E9EFB}"/>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14" name="Text Placeholder 2">
            <a:extLst>
              <a:ext uri="{FF2B5EF4-FFF2-40B4-BE49-F238E27FC236}">
                <a16:creationId xmlns:a16="http://schemas.microsoft.com/office/drawing/2014/main" id="{0994BB12-4E19-4A41-B0EC-E0769322A8DE}"/>
              </a:ext>
            </a:extLst>
          </p:cNvPr>
          <p:cNvSpPr>
            <a:spLocks noGrp="1"/>
          </p:cNvSpPr>
          <p:nvPr>
            <p:ph type="body" sz="quarter" idx="12" hasCustomPrompt="1"/>
          </p:nvPr>
        </p:nvSpPr>
        <p:spPr>
          <a:xfrm>
            <a:off x="233125" y="1380930"/>
            <a:ext cx="5646851"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
        <p:nvSpPr>
          <p:cNvPr id="17" name="Text Placeholder 2">
            <a:extLst>
              <a:ext uri="{FF2B5EF4-FFF2-40B4-BE49-F238E27FC236}">
                <a16:creationId xmlns:a16="http://schemas.microsoft.com/office/drawing/2014/main" id="{4D2A49F5-79E5-4A13-9B67-97E2477CF7A0}"/>
              </a:ext>
            </a:extLst>
          </p:cNvPr>
          <p:cNvSpPr>
            <a:spLocks noGrp="1"/>
          </p:cNvSpPr>
          <p:nvPr>
            <p:ph type="body" sz="quarter" idx="18" hasCustomPrompt="1"/>
          </p:nvPr>
        </p:nvSpPr>
        <p:spPr>
          <a:xfrm>
            <a:off x="6143897" y="1380930"/>
            <a:ext cx="5646851"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
        <p:nvSpPr>
          <p:cNvPr id="9" name="Title 1">
            <a:extLst>
              <a:ext uri="{FF2B5EF4-FFF2-40B4-BE49-F238E27FC236}">
                <a16:creationId xmlns:a16="http://schemas.microsoft.com/office/drawing/2014/main" id="{9B296B7B-9C2F-4566-8BCE-7911BBD22B11}"/>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3786276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6E1CACD6-A981-40EA-8B22-03FB79E44F5A}"/>
              </a:ext>
            </a:extLst>
          </p:cNvPr>
          <p:cNvSpPr>
            <a:spLocks noGrp="1"/>
          </p:cNvSpPr>
          <p:nvPr>
            <p:ph type="body" sz="quarter" idx="10" hasCustomPrompt="1"/>
          </p:nvPr>
        </p:nvSpPr>
        <p:spPr>
          <a:xfrm>
            <a:off x="708024" y="4892040"/>
            <a:ext cx="10621392" cy="733425"/>
          </a:xfrm>
          <a:prstGeom prst="rect">
            <a:avLst/>
          </a:prstGeom>
        </p:spPr>
        <p:txBody>
          <a:bodyPr/>
          <a:lstStyle>
            <a:lvl1pPr marL="0" indent="0">
              <a:buNone/>
              <a:defRPr sz="3600" b="1">
                <a:solidFill>
                  <a:srgbClr val="FFCC00"/>
                </a:solidFill>
              </a:defRPr>
            </a:lvl1pPr>
          </a:lstStyle>
          <a:p>
            <a:pPr lvl="0"/>
            <a:r>
              <a:rPr lang="en-GB"/>
              <a:t>Subtitle or Facilitation Name- 36PT</a:t>
            </a:r>
          </a:p>
        </p:txBody>
      </p:sp>
      <p:sp>
        <p:nvSpPr>
          <p:cNvPr id="11" name="Text Placeholder 10">
            <a:extLst>
              <a:ext uri="{FF2B5EF4-FFF2-40B4-BE49-F238E27FC236}">
                <a16:creationId xmlns:a16="http://schemas.microsoft.com/office/drawing/2014/main" id="{BD41574D-6B15-4628-90C5-96D3F39F1DAD}"/>
              </a:ext>
            </a:extLst>
          </p:cNvPr>
          <p:cNvSpPr>
            <a:spLocks noGrp="1"/>
          </p:cNvSpPr>
          <p:nvPr>
            <p:ph type="body" sz="quarter" idx="11" hasCustomPrompt="1"/>
          </p:nvPr>
        </p:nvSpPr>
        <p:spPr>
          <a:xfrm>
            <a:off x="708024" y="2191131"/>
            <a:ext cx="10621392" cy="2700909"/>
          </a:xfrm>
          <a:prstGeom prst="rect">
            <a:avLst/>
          </a:prstGeom>
        </p:spPr>
        <p:txBody>
          <a:bodyPr anchor="b"/>
          <a:lstStyle>
            <a:lvl1pPr marL="0" indent="0">
              <a:lnSpc>
                <a:spcPct val="100000"/>
              </a:lnSpc>
              <a:buNone/>
              <a:defRPr sz="7200" b="1">
                <a:solidFill>
                  <a:schemeClr val="bg1"/>
                </a:solidFill>
                <a:latin typeface="Calibri" panose="020F0502020204030204" pitchFamily="34" charset="0"/>
                <a:cs typeface="Calibri" panose="020F0502020204030204" pitchFamily="34" charset="0"/>
              </a:defRPr>
            </a:lvl1pPr>
          </a:lstStyle>
          <a:p>
            <a:pPr lvl="0"/>
            <a:r>
              <a:rPr lang="en-GB"/>
              <a:t>Session Title - 72PT</a:t>
            </a:r>
          </a:p>
        </p:txBody>
      </p:sp>
    </p:spTree>
    <p:extLst>
      <p:ext uri="{BB962C8B-B14F-4D97-AF65-F5344CB8AC3E}">
        <p14:creationId xmlns:p14="http://schemas.microsoft.com/office/powerpoint/2010/main" val="2959970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5" name="Title 1">
            <a:extLst>
              <a:ext uri="{FF2B5EF4-FFF2-40B4-BE49-F238E27FC236}">
                <a16:creationId xmlns:a16="http://schemas.microsoft.com/office/drawing/2014/main" id="{CD04FBB5-115A-4903-8C93-FBC550F86D3C}"/>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317762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C9C434-66B0-43EA-8894-07CD398B2FAF}"/>
              </a:ext>
            </a:extLst>
          </p:cNvPr>
          <p:cNvSpPr txBox="1"/>
          <p:nvPr userDrawn="1"/>
        </p:nvSpPr>
        <p:spPr>
          <a:xfrm>
            <a:off x="638827" y="1979525"/>
            <a:ext cx="4455693" cy="1862048"/>
          </a:xfrm>
          <a:prstGeom prst="rect">
            <a:avLst/>
          </a:prstGeom>
          <a:noFill/>
        </p:spPr>
        <p:txBody>
          <a:bodyPr wrap="square" rtlCol="0">
            <a:spAutoFit/>
          </a:bodyPr>
          <a:lstStyle/>
          <a:p>
            <a:r>
              <a:rPr lang="en-GB" sz="11500" b="1">
                <a:solidFill>
                  <a:schemeClr val="bg1"/>
                </a:solidFill>
                <a:latin typeface="+mn-lt"/>
              </a:rPr>
              <a:t>BREAK</a:t>
            </a:r>
          </a:p>
        </p:txBody>
      </p:sp>
      <p:sp>
        <p:nvSpPr>
          <p:cNvPr id="6" name="Text Placeholder 5">
            <a:extLst>
              <a:ext uri="{FF2B5EF4-FFF2-40B4-BE49-F238E27FC236}">
                <a16:creationId xmlns:a16="http://schemas.microsoft.com/office/drawing/2014/main" id="{86D63429-69DB-4347-96C1-5D4C41D0EB63}"/>
              </a:ext>
            </a:extLst>
          </p:cNvPr>
          <p:cNvSpPr>
            <a:spLocks noGrp="1"/>
          </p:cNvSpPr>
          <p:nvPr>
            <p:ph type="body" sz="quarter" idx="10" hasCustomPrompt="1"/>
          </p:nvPr>
        </p:nvSpPr>
        <p:spPr>
          <a:xfrm>
            <a:off x="709164" y="3516313"/>
            <a:ext cx="3913187" cy="1206500"/>
          </a:xfrm>
          <a:prstGeom prst="rect">
            <a:avLst/>
          </a:prstGeom>
        </p:spPr>
        <p:txBody>
          <a:bodyPr/>
          <a:lstStyle>
            <a:lvl1pPr marL="0" indent="0">
              <a:buNone/>
              <a:defRPr sz="3200" b="1">
                <a:solidFill>
                  <a:srgbClr val="474C68"/>
                </a:solidFill>
              </a:defRPr>
            </a:lvl1pPr>
          </a:lstStyle>
          <a:p>
            <a:pPr lvl="0"/>
            <a:r>
              <a:rPr lang="en-US"/>
              <a:t>12:30am – 1:30pm </a:t>
            </a:r>
            <a:endParaRPr lang="en-GB"/>
          </a:p>
        </p:txBody>
      </p:sp>
    </p:spTree>
    <p:extLst>
      <p:ext uri="{BB962C8B-B14F-4D97-AF65-F5344CB8AC3E}">
        <p14:creationId xmlns:p14="http://schemas.microsoft.com/office/powerpoint/2010/main" val="2895954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slide (5)">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695B7D1-B9B9-4DF4-9027-1C07BEB36E6F}"/>
              </a:ext>
            </a:extLst>
          </p:cNvPr>
          <p:cNvSpPr>
            <a:spLocks noGrp="1"/>
          </p:cNvSpPr>
          <p:nvPr>
            <p:ph type="sldNum" sz="quarter" idx="4"/>
          </p:nvPr>
        </p:nvSpPr>
        <p:spPr>
          <a:xfrm>
            <a:off x="4724400" y="6220945"/>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pPr>
              <a:defRPr/>
            </a:pPr>
            <a:fld id="{F5C595EC-AD6B-4BA9-9536-2D8040DEFD29}" type="slidenum">
              <a:rPr lang="en-GB" smtClean="0"/>
              <a:pPr>
                <a:defRPr/>
              </a:pPr>
              <a:t>‹#›</a:t>
            </a:fld>
            <a:endParaRPr lang="en-GB"/>
          </a:p>
        </p:txBody>
      </p:sp>
      <p:sp>
        <p:nvSpPr>
          <p:cNvPr id="3" name="Text Placeholder 2">
            <a:extLst>
              <a:ext uri="{FF2B5EF4-FFF2-40B4-BE49-F238E27FC236}">
                <a16:creationId xmlns:a16="http://schemas.microsoft.com/office/drawing/2014/main" id="{95EB04C1-A66C-492A-83ED-7FDBD9D8BE6D}"/>
              </a:ext>
            </a:extLst>
          </p:cNvPr>
          <p:cNvSpPr>
            <a:spLocks noGrp="1"/>
          </p:cNvSpPr>
          <p:nvPr>
            <p:ph type="body" sz="quarter" idx="10" hasCustomPrompt="1"/>
          </p:nvPr>
        </p:nvSpPr>
        <p:spPr>
          <a:xfrm>
            <a:off x="301625" y="603441"/>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one – 28pt</a:t>
            </a:r>
          </a:p>
        </p:txBody>
      </p:sp>
      <p:sp>
        <p:nvSpPr>
          <p:cNvPr id="7" name="Text Placeholder 2">
            <a:extLst>
              <a:ext uri="{FF2B5EF4-FFF2-40B4-BE49-F238E27FC236}">
                <a16:creationId xmlns:a16="http://schemas.microsoft.com/office/drawing/2014/main" id="{EB3A67B5-9B93-4E8F-9C3B-E722A401C012}"/>
              </a:ext>
            </a:extLst>
          </p:cNvPr>
          <p:cNvSpPr>
            <a:spLocks noGrp="1"/>
          </p:cNvSpPr>
          <p:nvPr>
            <p:ph type="body" sz="quarter" idx="11" hasCustomPrompt="1"/>
          </p:nvPr>
        </p:nvSpPr>
        <p:spPr>
          <a:xfrm>
            <a:off x="301625" y="1688529"/>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two – 28pt</a:t>
            </a:r>
          </a:p>
        </p:txBody>
      </p:sp>
      <p:sp>
        <p:nvSpPr>
          <p:cNvPr id="9" name="Text Placeholder 2">
            <a:extLst>
              <a:ext uri="{FF2B5EF4-FFF2-40B4-BE49-F238E27FC236}">
                <a16:creationId xmlns:a16="http://schemas.microsoft.com/office/drawing/2014/main" id="{65B737CD-CCD0-488A-A42A-B20A19FF82C1}"/>
              </a:ext>
            </a:extLst>
          </p:cNvPr>
          <p:cNvSpPr>
            <a:spLocks noGrp="1"/>
          </p:cNvSpPr>
          <p:nvPr>
            <p:ph type="body" sz="quarter" idx="12" hasCustomPrompt="1"/>
          </p:nvPr>
        </p:nvSpPr>
        <p:spPr>
          <a:xfrm>
            <a:off x="284956" y="2773617"/>
            <a:ext cx="11622088" cy="953351"/>
          </a:xfrm>
          <a:prstGeom prst="rect">
            <a:avLst/>
          </a:prstGeom>
          <a:solidFill>
            <a:srgbClr val="E94B58"/>
          </a:solidFill>
        </p:spPr>
        <p:txBody>
          <a:bodyPr anchor="ctr"/>
          <a:lstStyle>
            <a:lvl1pPr marL="0" indent="0" algn="ctr">
              <a:buNone/>
              <a:defRPr>
                <a:solidFill>
                  <a:schemeClr val="bg1"/>
                </a:solidFill>
              </a:defRPr>
            </a:lvl1pPr>
          </a:lstStyle>
          <a:p>
            <a:pPr lvl="0"/>
            <a:r>
              <a:rPr lang="en-GB"/>
              <a:t>Section three – 28pt</a:t>
            </a:r>
          </a:p>
        </p:txBody>
      </p:sp>
      <p:sp>
        <p:nvSpPr>
          <p:cNvPr id="10" name="Text Placeholder 2">
            <a:extLst>
              <a:ext uri="{FF2B5EF4-FFF2-40B4-BE49-F238E27FC236}">
                <a16:creationId xmlns:a16="http://schemas.microsoft.com/office/drawing/2014/main" id="{84E8D8EA-CCC2-47DD-BCC2-96ADD9CBC74F}"/>
              </a:ext>
            </a:extLst>
          </p:cNvPr>
          <p:cNvSpPr>
            <a:spLocks noGrp="1"/>
          </p:cNvSpPr>
          <p:nvPr>
            <p:ph type="body" sz="quarter" idx="13" hasCustomPrompt="1"/>
          </p:nvPr>
        </p:nvSpPr>
        <p:spPr>
          <a:xfrm>
            <a:off x="284956" y="3858705"/>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four – 28pt</a:t>
            </a:r>
          </a:p>
        </p:txBody>
      </p:sp>
      <p:sp>
        <p:nvSpPr>
          <p:cNvPr id="14" name="Text Placeholder 2">
            <a:extLst>
              <a:ext uri="{FF2B5EF4-FFF2-40B4-BE49-F238E27FC236}">
                <a16:creationId xmlns:a16="http://schemas.microsoft.com/office/drawing/2014/main" id="{2F78E327-EBA5-4DA1-B00A-C3515FD85222}"/>
              </a:ext>
            </a:extLst>
          </p:cNvPr>
          <p:cNvSpPr>
            <a:spLocks noGrp="1"/>
          </p:cNvSpPr>
          <p:nvPr>
            <p:ph type="body" sz="quarter" idx="14" hasCustomPrompt="1"/>
          </p:nvPr>
        </p:nvSpPr>
        <p:spPr>
          <a:xfrm>
            <a:off x="284956" y="4943793"/>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five – 28pt</a:t>
            </a:r>
          </a:p>
        </p:txBody>
      </p:sp>
    </p:spTree>
    <p:extLst>
      <p:ext uri="{BB962C8B-B14F-4D97-AF65-F5344CB8AC3E}">
        <p14:creationId xmlns:p14="http://schemas.microsoft.com/office/powerpoint/2010/main" val="2078380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4106" y="365126"/>
            <a:ext cx="10999693" cy="844549"/>
          </a:xfrm>
        </p:spPr>
        <p:txBody>
          <a:bodyPr/>
          <a:lstStyle/>
          <a:p>
            <a:r>
              <a:rPr lang="en-US"/>
              <a:t>Click to edit Master title style</a:t>
            </a:r>
          </a:p>
        </p:txBody>
      </p:sp>
      <p:sp>
        <p:nvSpPr>
          <p:cNvPr id="3" name="Content Placeholder 2"/>
          <p:cNvSpPr>
            <a:spLocks noGrp="1"/>
          </p:cNvSpPr>
          <p:nvPr>
            <p:ph idx="1"/>
          </p:nvPr>
        </p:nvSpPr>
        <p:spPr>
          <a:xfrm>
            <a:off x="354106" y="1331259"/>
            <a:ext cx="10999693" cy="4845704"/>
          </a:xfrm>
        </p:spPr>
        <p:txBody>
          <a:bodyPr/>
          <a:lstStyle>
            <a:lvl1pPr marL="571500" indent="-342900">
              <a:spcAft>
                <a:spcPts val="300"/>
              </a:spcAft>
              <a:buFont typeface="Arial" panose="020B0604020202020204" pitchFamily="34" charset="0"/>
              <a:buChar char="•"/>
              <a:defRPr sz="2400"/>
            </a:lvl1pPr>
            <a:lvl2pPr marL="1028700" indent="-342900">
              <a:spcAft>
                <a:spcPts val="300"/>
              </a:spcAft>
              <a:buFont typeface="Arial" panose="020B0604020202020204" pitchFamily="34" charset="0"/>
              <a:buChar char="•"/>
              <a:defRPr sz="2400"/>
            </a:lvl2pPr>
            <a:lvl3pPr marL="1485900" indent="-342900">
              <a:spcAft>
                <a:spcPts val="300"/>
              </a:spcAft>
              <a:buFont typeface="Arial" panose="020B0604020202020204" pitchFamily="34" charset="0"/>
              <a:buChar char="•"/>
              <a:defRPr sz="2400"/>
            </a:lvl3pPr>
            <a:lvl4pPr marL="1943100" indent="-342900">
              <a:spcAft>
                <a:spcPts val="300"/>
              </a:spcAft>
              <a:buFont typeface="Arial" panose="020B0604020202020204" pitchFamily="34" charset="0"/>
              <a:buChar char="•"/>
              <a:defRPr sz="2400"/>
            </a:lvl4pPr>
            <a:lvl5pPr marL="2400300" indent="-342900">
              <a:spcAft>
                <a:spcPts val="300"/>
              </a:spcAft>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C71CAF9-4461-454A-B702-D536C3775752}" type="slidenum">
              <a:rPr lang="en-US" smtClean="0"/>
              <a:pPr/>
              <a:t>‹#›</a:t>
            </a:fld>
            <a:endParaRPr lang="en-US"/>
          </a:p>
        </p:txBody>
      </p:sp>
    </p:spTree>
    <p:extLst>
      <p:ext uri="{BB962C8B-B14F-4D97-AF65-F5344CB8AC3E}">
        <p14:creationId xmlns:p14="http://schemas.microsoft.com/office/powerpoint/2010/main" val="392974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Key Takeawa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272F36-338A-4095-86DD-CBA0C3D92F6D}"/>
              </a:ext>
            </a:extLst>
          </p:cNvPr>
          <p:cNvSpPr txBox="1"/>
          <p:nvPr userDrawn="1"/>
        </p:nvSpPr>
        <p:spPr>
          <a:xfrm>
            <a:off x="679018" y="2610193"/>
            <a:ext cx="7761595" cy="1815112"/>
          </a:xfrm>
          <a:prstGeom prst="rect">
            <a:avLst/>
          </a:prstGeom>
          <a:noFill/>
        </p:spPr>
        <p:txBody>
          <a:bodyPr wrap="square" rtlCol="0">
            <a:spAutoFit/>
          </a:bodyPr>
          <a:lstStyle/>
          <a:p>
            <a:pPr>
              <a:lnSpc>
                <a:spcPts val="6500"/>
              </a:lnSpc>
            </a:pPr>
            <a:r>
              <a:rPr lang="en-GB" sz="7800" b="1">
                <a:solidFill>
                  <a:schemeClr val="bg1"/>
                </a:solidFill>
                <a:latin typeface="+mn-lt"/>
              </a:rPr>
              <a:t>KEY</a:t>
            </a:r>
            <a:br>
              <a:rPr lang="en-GB" sz="7800" b="1">
                <a:solidFill>
                  <a:schemeClr val="bg1"/>
                </a:solidFill>
                <a:latin typeface="+mn-lt"/>
              </a:rPr>
            </a:br>
            <a:r>
              <a:rPr lang="en-GB" sz="7800" b="1">
                <a:solidFill>
                  <a:schemeClr val="bg1"/>
                </a:solidFill>
                <a:latin typeface="+mn-lt"/>
              </a:rPr>
              <a:t>TAKEAWAYS</a:t>
            </a:r>
          </a:p>
        </p:txBody>
      </p:sp>
    </p:spTree>
    <p:extLst>
      <p:ext uri="{BB962C8B-B14F-4D97-AF65-F5344CB8AC3E}">
        <p14:creationId xmlns:p14="http://schemas.microsoft.com/office/powerpoint/2010/main" val="2235383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744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Lunch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A1BC4-0BBD-46F0-AB28-92EE550FD490}"/>
              </a:ext>
            </a:extLst>
          </p:cNvPr>
          <p:cNvSpPr txBox="1"/>
          <p:nvPr userDrawn="1"/>
        </p:nvSpPr>
        <p:spPr>
          <a:xfrm>
            <a:off x="638827" y="1979525"/>
            <a:ext cx="4455693" cy="1862048"/>
          </a:xfrm>
          <a:prstGeom prst="rect">
            <a:avLst/>
          </a:prstGeom>
          <a:noFill/>
        </p:spPr>
        <p:txBody>
          <a:bodyPr wrap="square" rtlCol="0">
            <a:spAutoFit/>
          </a:bodyPr>
          <a:lstStyle/>
          <a:p>
            <a:r>
              <a:rPr lang="en-GB" sz="11500" b="1">
                <a:solidFill>
                  <a:schemeClr val="bg1"/>
                </a:solidFill>
                <a:latin typeface="+mn-lt"/>
              </a:rPr>
              <a:t>LUNCH</a:t>
            </a:r>
          </a:p>
        </p:txBody>
      </p:sp>
      <p:sp>
        <p:nvSpPr>
          <p:cNvPr id="3" name="Text Placeholder 5">
            <a:extLst>
              <a:ext uri="{FF2B5EF4-FFF2-40B4-BE49-F238E27FC236}">
                <a16:creationId xmlns:a16="http://schemas.microsoft.com/office/drawing/2014/main" id="{876C1556-F827-44B1-99FD-E7E274DFFF1D}"/>
              </a:ext>
            </a:extLst>
          </p:cNvPr>
          <p:cNvSpPr>
            <a:spLocks noGrp="1"/>
          </p:cNvSpPr>
          <p:nvPr>
            <p:ph type="body" sz="quarter" idx="10" hasCustomPrompt="1"/>
          </p:nvPr>
        </p:nvSpPr>
        <p:spPr>
          <a:xfrm>
            <a:off x="709164" y="3516313"/>
            <a:ext cx="3913187" cy="1206500"/>
          </a:xfrm>
          <a:prstGeom prst="rect">
            <a:avLst/>
          </a:prstGeom>
        </p:spPr>
        <p:txBody>
          <a:bodyPr/>
          <a:lstStyle>
            <a:lvl1pPr marL="0" indent="0">
              <a:buNone/>
              <a:defRPr sz="3200" b="1">
                <a:solidFill>
                  <a:srgbClr val="474C68"/>
                </a:solidFill>
              </a:defRPr>
            </a:lvl1pPr>
          </a:lstStyle>
          <a:p>
            <a:pPr lvl="0"/>
            <a:r>
              <a:rPr lang="en-US"/>
              <a:t>12:30am – 1:30pm </a:t>
            </a:r>
            <a:endParaRPr lang="en-GB"/>
          </a:p>
        </p:txBody>
      </p:sp>
    </p:spTree>
    <p:extLst>
      <p:ext uri="{BB962C8B-B14F-4D97-AF65-F5344CB8AC3E}">
        <p14:creationId xmlns:p14="http://schemas.microsoft.com/office/powerpoint/2010/main" val="2230051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Navy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4" name="Text Placeholder 2">
            <a:extLst>
              <a:ext uri="{FF2B5EF4-FFF2-40B4-BE49-F238E27FC236}">
                <a16:creationId xmlns:a16="http://schemas.microsoft.com/office/drawing/2014/main" id="{88C98113-974C-44CF-8D13-AC0CCF6DCD66}"/>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pPr lvl="0"/>
            <a:r>
              <a:rPr lang="en-GB"/>
              <a:t>Quote attribution 18pt</a:t>
            </a:r>
          </a:p>
        </p:txBody>
      </p:sp>
    </p:spTree>
    <p:extLst>
      <p:ext uri="{BB962C8B-B14F-4D97-AF65-F5344CB8AC3E}">
        <p14:creationId xmlns:p14="http://schemas.microsoft.com/office/powerpoint/2010/main" val="2141177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 Bulle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57C650-2DBC-419C-B886-012301699CBC}"/>
              </a:ext>
            </a:extLst>
          </p:cNvPr>
          <p:cNvSpPr>
            <a:spLocks noGrp="1"/>
          </p:cNvSpPr>
          <p:nvPr>
            <p:ph type="body" sz="quarter" idx="11" hasCustomPrompt="1"/>
          </p:nvPr>
        </p:nvSpPr>
        <p:spPr>
          <a:xfrm>
            <a:off x="233124" y="1380930"/>
            <a:ext cx="11551507" cy="4640358"/>
          </a:xfrm>
          <a:prstGeom prst="rect">
            <a:avLst/>
          </a:prstGeom>
        </p:spPr>
        <p:txBody>
          <a:bodyPr/>
          <a:lstStyle>
            <a:lvl1pPr marL="228600" indent="-228600">
              <a:buClr>
                <a:srgbClr val="E94B58"/>
              </a:buClr>
              <a:buFont typeface="Calibri" panose="020F0502020204030204" pitchFamily="34" charset="0"/>
              <a:buChar char="&gt;"/>
              <a:defRPr>
                <a:solidFill>
                  <a:srgbClr val="3C3C3B"/>
                </a:solidFill>
              </a:defRPr>
            </a:lvl1pPr>
            <a:lvl2pPr marL="685800" indent="-228600">
              <a:buClr>
                <a:srgbClr val="E94B58"/>
              </a:buClr>
              <a:buFont typeface="Calibri" panose="020F0502020204030204" pitchFamily="34" charset="0"/>
              <a:buChar char="&gt;"/>
              <a:defRPr sz="2800">
                <a:solidFill>
                  <a:srgbClr val="3C3C3B"/>
                </a:solidFill>
              </a:defRPr>
            </a:lvl2pPr>
            <a:lvl3pPr marL="914400" indent="0">
              <a:buNone/>
              <a:defRPr/>
            </a:lvl3pPr>
          </a:lstStyle>
          <a:p>
            <a:pPr lvl="0"/>
            <a:r>
              <a:rPr lang="en-US"/>
              <a:t>Bullet point Calibri 28pt</a:t>
            </a:r>
          </a:p>
          <a:p>
            <a:pPr lvl="1"/>
            <a:r>
              <a:rPr lang="en-US"/>
              <a:t>Second level bullet point Calibri 28pt</a:t>
            </a:r>
          </a:p>
        </p:txBody>
      </p:sp>
      <p:sp>
        <p:nvSpPr>
          <p:cNvPr id="6" name="Slide Number Placeholder 1">
            <a:extLst>
              <a:ext uri="{FF2B5EF4-FFF2-40B4-BE49-F238E27FC236}">
                <a16:creationId xmlns:a16="http://schemas.microsoft.com/office/drawing/2014/main" id="{67781503-E411-428E-9D35-D051511BABD6}"/>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F5C595EC-AD6B-4BA9-9536-2D8040DEFD29}" type="slidenum">
              <a:rPr kumimoji="0" lang="en-GB" sz="20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0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9" name="Text Placeholder 3">
            <a:extLst>
              <a:ext uri="{FF2B5EF4-FFF2-40B4-BE49-F238E27FC236}">
                <a16:creationId xmlns:a16="http://schemas.microsoft.com/office/drawing/2014/main" id="{E7D5DCE9-8C1F-4BC8-8A8F-C6DEC010CA91}"/>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8" name="Title 1">
            <a:extLst>
              <a:ext uri="{FF2B5EF4-FFF2-40B4-BE49-F238E27FC236}">
                <a16:creationId xmlns:a16="http://schemas.microsoft.com/office/drawing/2014/main" id="{789CDD1D-55FE-46BD-91D0-B3C0AB5A387C}"/>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128030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Left Body">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3FCE04CD-A310-4FAE-A9B7-98D01A0680DD}"/>
              </a:ext>
            </a:extLst>
          </p:cNvPr>
          <p:cNvSpPr>
            <a:spLocks noGrp="1"/>
          </p:cNvSpPr>
          <p:nvPr>
            <p:ph type="pic" sz="quarter" idx="15"/>
          </p:nvPr>
        </p:nvSpPr>
        <p:spPr>
          <a:xfrm>
            <a:off x="8040216" y="1385744"/>
            <a:ext cx="3744416" cy="4635544"/>
          </a:xfrm>
          <a:prstGeom prst="rect">
            <a:avLst/>
          </a:prstGeom>
        </p:spPr>
        <p:txBody>
          <a:bodyPr/>
          <a:lstStyle>
            <a:lvl1pPr marL="0" indent="0">
              <a:buNone/>
              <a:defRPr/>
            </a:lvl1pPr>
          </a:lstStyle>
          <a:p>
            <a:endParaRPr lang="en-GB"/>
          </a:p>
        </p:txBody>
      </p:sp>
      <p:sp>
        <p:nvSpPr>
          <p:cNvPr id="6" name="Slide Number Placeholder 1">
            <a:extLst>
              <a:ext uri="{FF2B5EF4-FFF2-40B4-BE49-F238E27FC236}">
                <a16:creationId xmlns:a16="http://schemas.microsoft.com/office/drawing/2014/main" id="{43AE2C05-D29C-4169-B077-7BC98BB4029F}"/>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2" name="Text Placeholder 3">
            <a:extLst>
              <a:ext uri="{FF2B5EF4-FFF2-40B4-BE49-F238E27FC236}">
                <a16:creationId xmlns:a16="http://schemas.microsoft.com/office/drawing/2014/main" id="{73F0E271-1104-4054-818B-712DFEE8724C}"/>
              </a:ext>
            </a:extLst>
          </p:cNvPr>
          <p:cNvSpPr>
            <a:spLocks noGrp="1"/>
          </p:cNvSpPr>
          <p:nvPr>
            <p:ph type="body" sz="quarter" idx="17"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13" name="Text Placeholder 2">
            <a:extLst>
              <a:ext uri="{FF2B5EF4-FFF2-40B4-BE49-F238E27FC236}">
                <a16:creationId xmlns:a16="http://schemas.microsoft.com/office/drawing/2014/main" id="{1B9E174C-5135-4F10-A88C-700EEE39E483}"/>
              </a:ext>
            </a:extLst>
          </p:cNvPr>
          <p:cNvSpPr>
            <a:spLocks noGrp="1"/>
          </p:cNvSpPr>
          <p:nvPr>
            <p:ph type="body" sz="quarter" idx="19" hasCustomPrompt="1"/>
          </p:nvPr>
        </p:nvSpPr>
        <p:spPr>
          <a:xfrm>
            <a:off x="233125" y="1380930"/>
            <a:ext cx="7512288"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
        <p:nvSpPr>
          <p:cNvPr id="8" name="Title 1">
            <a:extLst>
              <a:ext uri="{FF2B5EF4-FFF2-40B4-BE49-F238E27FC236}">
                <a16:creationId xmlns:a16="http://schemas.microsoft.com/office/drawing/2014/main" id="{C84F12A6-D993-45D3-BD3C-02298DE89F02}"/>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1348196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vy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5" name="Text Placeholder 2">
            <a:extLst>
              <a:ext uri="{FF2B5EF4-FFF2-40B4-BE49-F238E27FC236}">
                <a16:creationId xmlns:a16="http://schemas.microsoft.com/office/drawing/2014/main" id="{A2312A5A-B75F-477C-BBA7-D2D0780CF3C9}"/>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r>
              <a:rPr lang="en-GB"/>
              <a:t>Quote attribution 18pt</a:t>
            </a:r>
          </a:p>
        </p:txBody>
      </p:sp>
    </p:spTree>
    <p:extLst>
      <p:ext uri="{BB962C8B-B14F-4D97-AF65-F5344CB8AC3E}">
        <p14:creationId xmlns:p14="http://schemas.microsoft.com/office/powerpoint/2010/main" val="2287616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ral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AD9ABEA-1DBE-44D2-881E-AD5E1D14892D}"/>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3" name="Text Placeholder 2">
            <a:extLst>
              <a:ext uri="{FF2B5EF4-FFF2-40B4-BE49-F238E27FC236}">
                <a16:creationId xmlns:a16="http://schemas.microsoft.com/office/drawing/2014/main" id="{62E88143-117F-44F3-B25E-9DB0C545C49D}"/>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r>
              <a:rPr lang="en-GB"/>
              <a:t>Quote attribution 18pt</a:t>
            </a:r>
          </a:p>
        </p:txBody>
      </p:sp>
    </p:spTree>
    <p:extLst>
      <p:ext uri="{BB962C8B-B14F-4D97-AF65-F5344CB8AC3E}">
        <p14:creationId xmlns:p14="http://schemas.microsoft.com/office/powerpoint/2010/main" val="30156493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Orange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CDCC0EC-C6F4-41A9-B52B-89E51A2A49AE}"/>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3" name="Text Placeholder 2">
            <a:extLst>
              <a:ext uri="{FF2B5EF4-FFF2-40B4-BE49-F238E27FC236}">
                <a16:creationId xmlns:a16="http://schemas.microsoft.com/office/drawing/2014/main" id="{DA509B0F-DC95-47FE-A39A-9CFC1870CDC8}"/>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r>
              <a:rPr lang="en-GB"/>
              <a:t>Quote attribution 18pt</a:t>
            </a:r>
          </a:p>
        </p:txBody>
      </p:sp>
    </p:spTree>
    <p:extLst>
      <p:ext uri="{BB962C8B-B14F-4D97-AF65-F5344CB8AC3E}">
        <p14:creationId xmlns:p14="http://schemas.microsoft.com/office/powerpoint/2010/main" val="3961003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urple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B2D106-B3BB-4237-A96B-CE64C3D2A639}"/>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3" name="Text Placeholder 2">
            <a:extLst>
              <a:ext uri="{FF2B5EF4-FFF2-40B4-BE49-F238E27FC236}">
                <a16:creationId xmlns:a16="http://schemas.microsoft.com/office/drawing/2014/main" id="{2A3D296B-5C62-4439-8201-44AA19F1266A}"/>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r>
              <a:rPr lang="en-GB"/>
              <a:t>Quote attribution 18pt</a:t>
            </a:r>
          </a:p>
        </p:txBody>
      </p:sp>
    </p:spTree>
    <p:extLst>
      <p:ext uri="{BB962C8B-B14F-4D97-AF65-F5344CB8AC3E}">
        <p14:creationId xmlns:p14="http://schemas.microsoft.com/office/powerpoint/2010/main" val="24580083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235524B-8F37-445C-93A1-E8CDF0214FC9}"/>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8" name="Text Placeholder 7">
            <a:extLst>
              <a:ext uri="{FF2B5EF4-FFF2-40B4-BE49-F238E27FC236}">
                <a16:creationId xmlns:a16="http://schemas.microsoft.com/office/drawing/2014/main" id="{E593EB80-85BF-49F1-83AA-D6F9505583F9}"/>
              </a:ext>
            </a:extLst>
          </p:cNvPr>
          <p:cNvSpPr>
            <a:spLocks noGrp="1"/>
          </p:cNvSpPr>
          <p:nvPr>
            <p:ph type="body" sz="quarter" idx="15" hasCustomPrompt="1"/>
          </p:nvPr>
        </p:nvSpPr>
        <p:spPr>
          <a:xfrm>
            <a:off x="237521" y="1380930"/>
            <a:ext cx="11479213" cy="4498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rgbClr val="3C3C3B"/>
                </a:solidFill>
              </a:defRPr>
            </a:lvl1pPr>
          </a:lstStyle>
          <a:p>
            <a:pPr lvl="0"/>
            <a:r>
              <a:rPr lang="en-GB"/>
              <a:t>Longer copy set in Calibri 28pt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t>
            </a:r>
            <a:r>
              <a:rPr lang="en-GB" err="1"/>
              <a:t>Sed</a:t>
            </a:r>
            <a:r>
              <a:rPr lang="en-GB"/>
              <a:t> </a:t>
            </a:r>
            <a:r>
              <a:rPr lang="en-GB" err="1"/>
              <a:t>ut</a:t>
            </a:r>
            <a:r>
              <a:rPr lang="en-GB"/>
              <a:t> </a:t>
            </a:r>
            <a:r>
              <a:rPr lang="en-GB" err="1"/>
              <a:t>perspiciatis</a:t>
            </a:r>
            <a:r>
              <a:rPr lang="en-GB"/>
              <a:t>, </a:t>
            </a:r>
            <a:r>
              <a:rPr lang="en-GB" err="1"/>
              <a:t>unde</a:t>
            </a:r>
            <a:r>
              <a:rPr lang="en-GB"/>
              <a:t> </a:t>
            </a:r>
            <a:r>
              <a:rPr lang="en-GB" err="1"/>
              <a:t>omnis</a:t>
            </a:r>
            <a:r>
              <a:rPr lang="en-GB"/>
              <a:t> </a:t>
            </a:r>
            <a:r>
              <a:rPr lang="en-GB" err="1"/>
              <a:t>iste</a:t>
            </a:r>
            <a:r>
              <a:rPr lang="en-GB"/>
              <a:t> </a:t>
            </a:r>
            <a:r>
              <a:rPr lang="en-GB" err="1"/>
              <a:t>natus</a:t>
            </a:r>
            <a:r>
              <a:rPr lang="en-GB"/>
              <a:t> error sit </a:t>
            </a:r>
            <a:r>
              <a:rPr lang="en-GB" err="1"/>
              <a:t>voluptatem</a:t>
            </a:r>
            <a:r>
              <a:rPr lang="en-GB"/>
              <a:t> </a:t>
            </a:r>
            <a:r>
              <a:rPr lang="en-GB" err="1"/>
              <a:t>accusantium</a:t>
            </a:r>
            <a:r>
              <a:rPr lang="en-GB"/>
              <a:t> </a:t>
            </a:r>
            <a:r>
              <a:rPr lang="en-GB" err="1"/>
              <a:t>doloremque</a:t>
            </a:r>
            <a:r>
              <a:rPr lang="en-GB"/>
              <a:t> </a:t>
            </a:r>
            <a:r>
              <a:rPr lang="en-GB" err="1"/>
              <a:t>laudantium</a:t>
            </a:r>
            <a:r>
              <a:rPr lang="en-GB"/>
              <a:t>, </a:t>
            </a:r>
            <a:r>
              <a:rPr lang="en-GB" err="1"/>
              <a:t>totam</a:t>
            </a:r>
            <a:r>
              <a:rPr lang="en-GB"/>
              <a:t> rem </a:t>
            </a:r>
            <a:r>
              <a:rPr lang="en-GB" err="1"/>
              <a:t>aperiam</a:t>
            </a:r>
            <a:r>
              <a:rPr lang="en-GB"/>
              <a:t> </a:t>
            </a:r>
            <a:r>
              <a:rPr lang="en-GB" err="1"/>
              <a:t>eaque</a:t>
            </a:r>
            <a:r>
              <a:rPr lang="en-GB"/>
              <a:t> </a:t>
            </a:r>
            <a:r>
              <a:rPr lang="en-GB" err="1"/>
              <a:t>ipsa</a:t>
            </a:r>
            <a:r>
              <a:rPr lang="en-GB"/>
              <a:t>, </a:t>
            </a:r>
            <a:r>
              <a:rPr lang="en-GB" err="1"/>
              <a:t>quae</a:t>
            </a:r>
            <a:r>
              <a:rPr lang="en-GB"/>
              <a:t> ab </a:t>
            </a:r>
            <a:r>
              <a:rPr lang="en-GB" err="1"/>
              <a:t>illo</a:t>
            </a:r>
            <a:r>
              <a:rPr lang="en-GB"/>
              <a:t> </a:t>
            </a:r>
            <a:r>
              <a:rPr lang="en-GB" err="1"/>
              <a:t>inventore</a:t>
            </a:r>
            <a:r>
              <a:rPr lang="en-GB"/>
              <a:t> </a:t>
            </a:r>
            <a:r>
              <a:rPr lang="en-GB" err="1"/>
              <a:t>veritatis</a:t>
            </a:r>
            <a:r>
              <a:rPr lang="en-GB"/>
              <a:t> et quasi </a:t>
            </a:r>
            <a:r>
              <a:rPr lang="en-GB" err="1"/>
              <a:t>architecto</a:t>
            </a:r>
            <a:r>
              <a:rPr lang="en-GB"/>
              <a:t> </a:t>
            </a:r>
            <a:r>
              <a:rPr lang="en-GB" err="1"/>
              <a:t>beatae</a:t>
            </a:r>
            <a:r>
              <a:rPr lang="en-GB"/>
              <a:t> vitae dicta </a:t>
            </a:r>
            <a:r>
              <a:rPr lang="en-GB" err="1"/>
              <a:t>sunt</a:t>
            </a:r>
            <a:r>
              <a:rPr lang="en-GB"/>
              <a:t>, </a:t>
            </a:r>
            <a:r>
              <a:rPr lang="en-GB" err="1"/>
              <a:t>explicabo</a:t>
            </a:r>
            <a:r>
              <a:rPr lang="en-GB"/>
              <a:t>. Nemo </a:t>
            </a:r>
            <a:r>
              <a:rPr lang="en-GB" err="1"/>
              <a:t>enim</a:t>
            </a:r>
            <a:r>
              <a:rPr lang="en-GB"/>
              <a:t> </a:t>
            </a:r>
            <a:r>
              <a:rPr lang="en-GB" err="1"/>
              <a:t>ipsam</a:t>
            </a:r>
            <a:r>
              <a:rPr lang="en-GB"/>
              <a:t> </a:t>
            </a:r>
            <a:r>
              <a:rPr lang="en-GB" err="1"/>
              <a:t>voluptatem</a:t>
            </a:r>
            <a:r>
              <a:rPr lang="en-GB"/>
              <a:t>, </a:t>
            </a:r>
            <a:r>
              <a:rPr lang="en-GB" err="1"/>
              <a:t>quia</a:t>
            </a:r>
            <a:r>
              <a:rPr lang="en-GB"/>
              <a:t> </a:t>
            </a:r>
            <a:r>
              <a:rPr lang="en-GB" err="1"/>
              <a:t>voluptas</a:t>
            </a:r>
            <a:r>
              <a:rPr lang="en-GB"/>
              <a:t> sit, </a:t>
            </a:r>
            <a:r>
              <a:rPr lang="en-GB" err="1"/>
              <a:t>aspernatur</a:t>
            </a:r>
            <a:r>
              <a:rPr lang="en-GB"/>
              <a:t> </a:t>
            </a:r>
            <a:r>
              <a:rPr lang="en-GB" err="1"/>
              <a:t>aut</a:t>
            </a:r>
            <a:r>
              <a:rPr lang="en-GB"/>
              <a:t> </a:t>
            </a:r>
            <a:r>
              <a:rPr lang="en-GB" err="1"/>
              <a:t>odi</a:t>
            </a:r>
            <a:r>
              <a:rPr lang="en-GB"/>
              <a:t>.”</a:t>
            </a:r>
          </a:p>
          <a:p>
            <a:pPr lvl="0"/>
            <a:endParaRPr lang="en-GB"/>
          </a:p>
        </p:txBody>
      </p:sp>
      <p:sp>
        <p:nvSpPr>
          <p:cNvPr id="4" name="Text Placeholder 3">
            <a:extLst>
              <a:ext uri="{FF2B5EF4-FFF2-40B4-BE49-F238E27FC236}">
                <a16:creationId xmlns:a16="http://schemas.microsoft.com/office/drawing/2014/main" id="{3AEAC586-ECC4-4C7E-8FB6-000C13037AB4}"/>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6" name="Text Placeholder 5">
            <a:extLst>
              <a:ext uri="{FF2B5EF4-FFF2-40B4-BE49-F238E27FC236}">
                <a16:creationId xmlns:a16="http://schemas.microsoft.com/office/drawing/2014/main" id="{76014B5A-93DB-4972-90C7-822965B3B860}"/>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2813279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457C650-2DBC-419C-B886-012301699CBC}"/>
              </a:ext>
            </a:extLst>
          </p:cNvPr>
          <p:cNvSpPr>
            <a:spLocks noGrp="1"/>
          </p:cNvSpPr>
          <p:nvPr>
            <p:ph type="body" sz="quarter" idx="11" hasCustomPrompt="1"/>
          </p:nvPr>
        </p:nvSpPr>
        <p:spPr>
          <a:xfrm>
            <a:off x="233125" y="1380930"/>
            <a:ext cx="11482424" cy="4498975"/>
          </a:xfrm>
          <a:prstGeom prst="rect">
            <a:avLst/>
          </a:prstGeom>
        </p:spPr>
        <p:txBody>
          <a:bodyPr/>
          <a:lstStyle>
            <a:lvl1pPr marL="228600" indent="-228600">
              <a:buClr>
                <a:srgbClr val="E94B58"/>
              </a:buClr>
              <a:buFont typeface="Calibri" panose="020F0502020204030204" pitchFamily="34" charset="0"/>
              <a:buChar char="&gt;"/>
              <a:defRPr>
                <a:solidFill>
                  <a:srgbClr val="3C3C3B"/>
                </a:solidFill>
              </a:defRPr>
            </a:lvl1pPr>
            <a:lvl2pPr marL="685800" indent="-228600">
              <a:buClr>
                <a:srgbClr val="E94B58"/>
              </a:buClr>
              <a:buFont typeface="Calibri" panose="020F0502020204030204" pitchFamily="34" charset="0"/>
              <a:buChar char="&gt;"/>
              <a:defRPr sz="2800">
                <a:solidFill>
                  <a:srgbClr val="3C3C3B"/>
                </a:solidFill>
              </a:defRPr>
            </a:lvl2pPr>
            <a:lvl3pPr marL="914400" indent="0">
              <a:buNone/>
              <a:defRPr/>
            </a:lvl3pPr>
          </a:lstStyle>
          <a:p>
            <a:pPr lvl="0"/>
            <a:r>
              <a:rPr lang="en-US"/>
              <a:t>Bullet point Calibri 28pt</a:t>
            </a:r>
          </a:p>
          <a:p>
            <a:pPr lvl="1"/>
            <a:r>
              <a:rPr lang="en-US"/>
              <a:t>Second level bullet point Calibri 28pt</a:t>
            </a:r>
          </a:p>
        </p:txBody>
      </p:sp>
      <p:sp>
        <p:nvSpPr>
          <p:cNvPr id="6" name="Slide Number Placeholder 1">
            <a:extLst>
              <a:ext uri="{FF2B5EF4-FFF2-40B4-BE49-F238E27FC236}">
                <a16:creationId xmlns:a16="http://schemas.microsoft.com/office/drawing/2014/main" id="{67781503-E411-428E-9D35-D051511BABD6}"/>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9" name="Text Placeholder 3">
            <a:extLst>
              <a:ext uri="{FF2B5EF4-FFF2-40B4-BE49-F238E27FC236}">
                <a16:creationId xmlns:a16="http://schemas.microsoft.com/office/drawing/2014/main" id="{E7D5DCE9-8C1F-4BC8-8A8F-C6DEC010CA91}"/>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Text Placeholder 5">
            <a:extLst>
              <a:ext uri="{FF2B5EF4-FFF2-40B4-BE49-F238E27FC236}">
                <a16:creationId xmlns:a16="http://schemas.microsoft.com/office/drawing/2014/main" id="{9EB6561F-50D5-4259-B4BA-D1BF00F85A3B}"/>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3061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F9A452-DC67-4F27-9831-E0BC21E85875}"/>
              </a:ext>
            </a:extLst>
          </p:cNvPr>
          <p:cNvSpPr>
            <a:spLocks noGrp="1"/>
          </p:cNvSpPr>
          <p:nvPr>
            <p:ph type="body" sz="quarter" idx="12" hasCustomPrompt="1"/>
          </p:nvPr>
        </p:nvSpPr>
        <p:spPr>
          <a:xfrm>
            <a:off x="242542" y="1387475"/>
            <a:ext cx="5681662" cy="4540250"/>
          </a:xfrm>
          <a:prstGeom prst="rect">
            <a:avLst/>
          </a:prstGeom>
        </p:spPr>
        <p:txBody>
          <a:bodyPr/>
          <a:lstStyle>
            <a:lvl1pPr marL="0" indent="0">
              <a:buClr>
                <a:srgbClr val="FFCC00"/>
              </a:buClr>
              <a:buFont typeface="Calibri" panose="020F0502020204030204" pitchFamily="34" charset="0"/>
              <a:buNone/>
              <a:defRPr/>
            </a:lvl1pPr>
            <a:lvl2pPr>
              <a:defRPr/>
            </a:lvl2pPr>
          </a:lstStyle>
          <a:p>
            <a:pPr lvl="0"/>
            <a:r>
              <a:rPr lang="en-US"/>
              <a:t>Body copy Calibri 28pt</a:t>
            </a:r>
          </a:p>
        </p:txBody>
      </p:sp>
      <p:sp>
        <p:nvSpPr>
          <p:cNvPr id="6" name="Text Placeholder 2">
            <a:extLst>
              <a:ext uri="{FF2B5EF4-FFF2-40B4-BE49-F238E27FC236}">
                <a16:creationId xmlns:a16="http://schemas.microsoft.com/office/drawing/2014/main" id="{80DA57B7-519D-4725-977C-FBAA9F5F52FE}"/>
              </a:ext>
            </a:extLst>
          </p:cNvPr>
          <p:cNvSpPr>
            <a:spLocks noGrp="1"/>
          </p:cNvSpPr>
          <p:nvPr>
            <p:ph type="body" sz="quarter" idx="13" hasCustomPrompt="1"/>
          </p:nvPr>
        </p:nvSpPr>
        <p:spPr>
          <a:xfrm>
            <a:off x="6173950" y="1390430"/>
            <a:ext cx="5681662" cy="4540250"/>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vl2pPr>
              <a:defRPr/>
            </a:lvl2pPr>
          </a:lstStyle>
          <a:p>
            <a:pPr lvl="0"/>
            <a:r>
              <a:rPr lang="en-US"/>
              <a:t>Body copy Calibri 28pt</a:t>
            </a:r>
          </a:p>
        </p:txBody>
      </p:sp>
      <p:sp>
        <p:nvSpPr>
          <p:cNvPr id="8" name="Slide Number Placeholder 1">
            <a:extLst>
              <a:ext uri="{FF2B5EF4-FFF2-40B4-BE49-F238E27FC236}">
                <a16:creationId xmlns:a16="http://schemas.microsoft.com/office/drawing/2014/main" id="{91A50D36-8CBC-472F-8E92-72BFA1282925}"/>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6C2718ED-DA65-42D9-9601-990DBA5E9EFB}"/>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Text Placeholder 5">
            <a:extLst>
              <a:ext uri="{FF2B5EF4-FFF2-40B4-BE49-F238E27FC236}">
                <a16:creationId xmlns:a16="http://schemas.microsoft.com/office/drawing/2014/main" id="{8139DA67-047E-4975-8A34-57970A7D3A55}"/>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940431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78D2D8A-EDA2-48F1-B855-35CCDECD9E94}"/>
              </a:ext>
            </a:extLst>
          </p:cNvPr>
          <p:cNvSpPr>
            <a:spLocks noGrp="1"/>
          </p:cNvSpPr>
          <p:nvPr>
            <p:ph type="body" sz="quarter" idx="16" hasCustomPrompt="1"/>
          </p:nvPr>
        </p:nvSpPr>
        <p:spPr>
          <a:xfrm>
            <a:off x="242917" y="1386506"/>
            <a:ext cx="6866302" cy="4538806"/>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stStyle>
          <a:p>
            <a:pPr lvl="0"/>
            <a:r>
              <a:rPr lang="en-US"/>
              <a:t>Body copy Calibri 28pt</a:t>
            </a:r>
          </a:p>
        </p:txBody>
      </p:sp>
      <p:sp>
        <p:nvSpPr>
          <p:cNvPr id="10" name="Picture Placeholder 4">
            <a:extLst>
              <a:ext uri="{FF2B5EF4-FFF2-40B4-BE49-F238E27FC236}">
                <a16:creationId xmlns:a16="http://schemas.microsoft.com/office/drawing/2014/main" id="{3FCE04CD-A310-4FAE-A9B7-98D01A0680DD}"/>
              </a:ext>
            </a:extLst>
          </p:cNvPr>
          <p:cNvSpPr>
            <a:spLocks noGrp="1"/>
          </p:cNvSpPr>
          <p:nvPr>
            <p:ph type="pic" sz="quarter" idx="15"/>
          </p:nvPr>
        </p:nvSpPr>
        <p:spPr>
          <a:xfrm>
            <a:off x="7360920" y="1402380"/>
            <a:ext cx="4462559" cy="4504909"/>
          </a:xfrm>
          <a:prstGeom prst="rect">
            <a:avLst/>
          </a:prstGeom>
        </p:spPr>
        <p:txBody>
          <a:bodyPr/>
          <a:lstStyle/>
          <a:p>
            <a:endParaRPr lang="en-GB"/>
          </a:p>
        </p:txBody>
      </p:sp>
      <p:sp>
        <p:nvSpPr>
          <p:cNvPr id="6" name="Slide Number Placeholder 1">
            <a:extLst>
              <a:ext uri="{FF2B5EF4-FFF2-40B4-BE49-F238E27FC236}">
                <a16:creationId xmlns:a16="http://schemas.microsoft.com/office/drawing/2014/main" id="{43AE2C05-D29C-4169-B077-7BC98BB4029F}"/>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2" name="Text Placeholder 3">
            <a:extLst>
              <a:ext uri="{FF2B5EF4-FFF2-40B4-BE49-F238E27FC236}">
                <a16:creationId xmlns:a16="http://schemas.microsoft.com/office/drawing/2014/main" id="{73F0E271-1104-4054-818B-712DFEE8724C}"/>
              </a:ext>
            </a:extLst>
          </p:cNvPr>
          <p:cNvSpPr>
            <a:spLocks noGrp="1"/>
          </p:cNvSpPr>
          <p:nvPr>
            <p:ph type="body" sz="quarter" idx="17"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Text Placeholder 5">
            <a:extLst>
              <a:ext uri="{FF2B5EF4-FFF2-40B4-BE49-F238E27FC236}">
                <a16:creationId xmlns:a16="http://schemas.microsoft.com/office/drawing/2014/main" id="{1B3C6B0C-885B-4DFE-933C-1737F131C6E8}"/>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27525093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530103C-B388-4270-A3FF-AA351EA558B1}"/>
              </a:ext>
            </a:extLst>
          </p:cNvPr>
          <p:cNvSpPr>
            <a:spLocks noGrp="1"/>
          </p:cNvSpPr>
          <p:nvPr>
            <p:ph type="pic" sz="quarter" idx="15"/>
          </p:nvPr>
        </p:nvSpPr>
        <p:spPr>
          <a:xfrm>
            <a:off x="350679" y="1393076"/>
            <a:ext cx="4373721" cy="4477371"/>
          </a:xfrm>
          <a:prstGeom prst="rect">
            <a:avLst/>
          </a:prstGeom>
        </p:spPr>
        <p:txBody>
          <a:bodyPr/>
          <a:lstStyle/>
          <a:p>
            <a:endParaRPr lang="en-GB"/>
          </a:p>
        </p:txBody>
      </p:sp>
      <p:sp>
        <p:nvSpPr>
          <p:cNvPr id="8" name="Text Placeholder 7">
            <a:extLst>
              <a:ext uri="{FF2B5EF4-FFF2-40B4-BE49-F238E27FC236}">
                <a16:creationId xmlns:a16="http://schemas.microsoft.com/office/drawing/2014/main" id="{39D6DC17-76B7-4895-A4A3-4A8028877577}"/>
              </a:ext>
            </a:extLst>
          </p:cNvPr>
          <p:cNvSpPr>
            <a:spLocks noGrp="1"/>
          </p:cNvSpPr>
          <p:nvPr>
            <p:ph type="body" sz="quarter" idx="16" hasCustomPrompt="1"/>
          </p:nvPr>
        </p:nvSpPr>
        <p:spPr>
          <a:xfrm>
            <a:off x="4989513" y="1393077"/>
            <a:ext cx="6834187" cy="4477371"/>
          </a:xfrm>
          <a:prstGeom prst="rect">
            <a:avLst/>
          </a:prstGeom>
        </p:spPr>
        <p:txBody>
          <a:bodyPr/>
          <a:lstStyle>
            <a:lvl1pPr marL="0" indent="0">
              <a:buClr>
                <a:srgbClr val="FFCC00"/>
              </a:buClr>
              <a:buFont typeface="Calibri" panose="020F0502020204030204" pitchFamily="34" charset="0"/>
              <a:buNone/>
              <a:defRPr>
                <a:solidFill>
                  <a:srgbClr val="3C3C3B"/>
                </a:solidFill>
              </a:defRPr>
            </a:lvl1pPr>
          </a:lstStyle>
          <a:p>
            <a:pPr lvl="0"/>
            <a:r>
              <a:rPr lang="en-GB"/>
              <a:t>Body copy Calibri 28pt</a:t>
            </a:r>
          </a:p>
        </p:txBody>
      </p:sp>
      <p:sp>
        <p:nvSpPr>
          <p:cNvPr id="9" name="Slide Number Placeholder 1">
            <a:extLst>
              <a:ext uri="{FF2B5EF4-FFF2-40B4-BE49-F238E27FC236}">
                <a16:creationId xmlns:a16="http://schemas.microsoft.com/office/drawing/2014/main" id="{20C62E33-2AC2-4540-BF6B-2404C60C7118}"/>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80CD2974-7E36-40D9-A823-3AAF68D2D763}"/>
              </a:ext>
            </a:extLst>
          </p:cNvPr>
          <p:cNvSpPr>
            <a:spLocks noGrp="1"/>
          </p:cNvSpPr>
          <p:nvPr>
            <p:ph type="body" sz="quarter" idx="17"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Text Placeholder 5">
            <a:extLst>
              <a:ext uri="{FF2B5EF4-FFF2-40B4-BE49-F238E27FC236}">
                <a16:creationId xmlns:a16="http://schemas.microsoft.com/office/drawing/2014/main" id="{D7EF8017-F196-4257-9004-10C5D2781C98}"/>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1851731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Text Placeholder 5">
            <a:extLst>
              <a:ext uri="{FF2B5EF4-FFF2-40B4-BE49-F238E27FC236}">
                <a16:creationId xmlns:a16="http://schemas.microsoft.com/office/drawing/2014/main" id="{0024AD3A-B203-4534-A86A-321D9410F2E0}"/>
              </a:ext>
            </a:extLst>
          </p:cNvPr>
          <p:cNvSpPr>
            <a:spLocks noGrp="1"/>
          </p:cNvSpPr>
          <p:nvPr>
            <p:ph type="body" sz="quarter" idx="17"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29515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Right Body">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C62E33-2AC2-4540-BF6B-2404C60C7118}"/>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80CD2974-7E36-40D9-A823-3AAF68D2D763}"/>
              </a:ext>
            </a:extLst>
          </p:cNvPr>
          <p:cNvSpPr>
            <a:spLocks noGrp="1"/>
          </p:cNvSpPr>
          <p:nvPr>
            <p:ph type="body" sz="quarter" idx="17"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10" name="Picture Placeholder 4">
            <a:extLst>
              <a:ext uri="{FF2B5EF4-FFF2-40B4-BE49-F238E27FC236}">
                <a16:creationId xmlns:a16="http://schemas.microsoft.com/office/drawing/2014/main" id="{06004363-12E5-4C2B-8DAB-85A05253E475}"/>
              </a:ext>
            </a:extLst>
          </p:cNvPr>
          <p:cNvSpPr>
            <a:spLocks noGrp="1"/>
          </p:cNvSpPr>
          <p:nvPr>
            <p:ph type="pic" sz="quarter" idx="15"/>
          </p:nvPr>
        </p:nvSpPr>
        <p:spPr>
          <a:xfrm>
            <a:off x="233125" y="1380930"/>
            <a:ext cx="3744416" cy="4635544"/>
          </a:xfrm>
          <a:prstGeom prst="rect">
            <a:avLst/>
          </a:prstGeom>
        </p:spPr>
        <p:txBody>
          <a:bodyPr/>
          <a:lstStyle>
            <a:lvl1pPr marL="0" indent="0">
              <a:buNone/>
              <a:defRPr/>
            </a:lvl1pPr>
          </a:lstStyle>
          <a:p>
            <a:endParaRPr lang="en-GB"/>
          </a:p>
        </p:txBody>
      </p:sp>
      <p:sp>
        <p:nvSpPr>
          <p:cNvPr id="14" name="Text Placeholder 2">
            <a:extLst>
              <a:ext uri="{FF2B5EF4-FFF2-40B4-BE49-F238E27FC236}">
                <a16:creationId xmlns:a16="http://schemas.microsoft.com/office/drawing/2014/main" id="{02C65264-6EC1-413D-A455-A25E06D4C3C6}"/>
              </a:ext>
            </a:extLst>
          </p:cNvPr>
          <p:cNvSpPr>
            <a:spLocks noGrp="1"/>
          </p:cNvSpPr>
          <p:nvPr>
            <p:ph type="body" sz="quarter" idx="12" hasCustomPrompt="1"/>
          </p:nvPr>
        </p:nvSpPr>
        <p:spPr>
          <a:xfrm>
            <a:off x="4295800" y="1380930"/>
            <a:ext cx="7488832"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
        <p:nvSpPr>
          <p:cNvPr id="8" name="Title 1">
            <a:extLst>
              <a:ext uri="{FF2B5EF4-FFF2-40B4-BE49-F238E27FC236}">
                <a16:creationId xmlns:a16="http://schemas.microsoft.com/office/drawing/2014/main" id="{23F150AA-27AB-449C-9796-F5A457DD8736}"/>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2693306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defRPr sz="1200">
                <a:solidFill>
                  <a:schemeClr val="bg1">
                    <a:lumMod val="65000"/>
                  </a:schemeClr>
                </a:solidFill>
              </a:defRPr>
            </a:lvl1pPr>
          </a:lstStyle>
          <a:p>
            <a:pPr lvl="0"/>
            <a:r>
              <a:rPr lang="en-GB" sz="1200"/>
              <a:t>Attribution – 12pt</a:t>
            </a:r>
            <a:endParaRPr lang="en-GB"/>
          </a:p>
        </p:txBody>
      </p:sp>
      <p:sp>
        <p:nvSpPr>
          <p:cNvPr id="7" name="Picture Placeholder 6">
            <a:extLst>
              <a:ext uri="{FF2B5EF4-FFF2-40B4-BE49-F238E27FC236}">
                <a16:creationId xmlns:a16="http://schemas.microsoft.com/office/drawing/2014/main" id="{A3AFBE3F-8131-4F27-9734-4B7FD19BDBDB}"/>
              </a:ext>
            </a:extLst>
          </p:cNvPr>
          <p:cNvSpPr>
            <a:spLocks noGrp="1"/>
          </p:cNvSpPr>
          <p:nvPr>
            <p:ph type="pic" sz="quarter" idx="17"/>
          </p:nvPr>
        </p:nvSpPr>
        <p:spPr>
          <a:xfrm>
            <a:off x="1560512" y="1376362"/>
            <a:ext cx="9070975" cy="4384357"/>
          </a:xfrm>
          <a:prstGeom prst="rect">
            <a:avLst/>
          </a:prstGeom>
        </p:spPr>
        <p:txBody>
          <a:bodyPr/>
          <a:lstStyle/>
          <a:p>
            <a:endParaRPr lang="en-GB"/>
          </a:p>
        </p:txBody>
      </p:sp>
      <p:sp>
        <p:nvSpPr>
          <p:cNvPr id="8" name="Text Placeholder 5">
            <a:extLst>
              <a:ext uri="{FF2B5EF4-FFF2-40B4-BE49-F238E27FC236}">
                <a16:creationId xmlns:a16="http://schemas.microsoft.com/office/drawing/2014/main" id="{EA7E5B45-D1E9-4A63-B4EE-17BC2D7C6173}"/>
              </a:ext>
            </a:extLst>
          </p:cNvPr>
          <p:cNvSpPr>
            <a:spLocks noGrp="1"/>
          </p:cNvSpPr>
          <p:nvPr>
            <p:ph type="body" sz="quarter" idx="18" hasCustomPrompt="1"/>
          </p:nvPr>
        </p:nvSpPr>
        <p:spPr>
          <a:xfrm>
            <a:off x="237521" y="476672"/>
            <a:ext cx="11478229" cy="792162"/>
          </a:xfrm>
          <a:prstGeom prst="rect">
            <a:avLst/>
          </a:prstGeom>
        </p:spPr>
        <p:txBody>
          <a:bodyPr/>
          <a:lstStyle>
            <a:lvl1pPr>
              <a:defRPr sz="4800" b="1">
                <a:solidFill>
                  <a:srgbClr val="3C3C3B"/>
                </a:solidFill>
              </a:defRPr>
            </a:lvl1pPr>
          </a:lstStyle>
          <a:p>
            <a:pPr lvl="0"/>
            <a:r>
              <a:rPr lang="en-GB"/>
              <a:t>CAPS HEADING SET IN CALIBRI BOLD 48PT</a:t>
            </a:r>
          </a:p>
        </p:txBody>
      </p:sp>
    </p:spTree>
    <p:extLst>
      <p:ext uri="{BB962C8B-B14F-4D97-AF65-F5344CB8AC3E}">
        <p14:creationId xmlns:p14="http://schemas.microsoft.com/office/powerpoint/2010/main" val="266459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B4C2B4-B580-46AF-A633-8C12A888F5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icture Placeholder 3">
            <a:extLst>
              <a:ext uri="{FF2B5EF4-FFF2-40B4-BE49-F238E27FC236}">
                <a16:creationId xmlns:a16="http://schemas.microsoft.com/office/drawing/2014/main" id="{3C9508D6-2A92-48EF-9966-F432A063E7F7}"/>
              </a:ext>
            </a:extLst>
          </p:cNvPr>
          <p:cNvSpPr>
            <a:spLocks noGrp="1"/>
          </p:cNvSpPr>
          <p:nvPr>
            <p:ph type="pic" sz="quarter" idx="10"/>
          </p:nvPr>
        </p:nvSpPr>
        <p:spPr>
          <a:xfrm>
            <a:off x="-91440" y="-100584"/>
            <a:ext cx="12353544" cy="7022084"/>
          </a:xfrm>
          <a:prstGeom prst="rect">
            <a:avLst/>
          </a:prstGeom>
        </p:spPr>
        <p:txBody>
          <a:bodyPr/>
          <a:lstStyle>
            <a:lvl1pPr>
              <a:buFontTx/>
              <a:buNone/>
              <a:defRPr/>
            </a:lvl1pPr>
          </a:lstStyle>
          <a:p>
            <a:endParaRPr lang="en-GB"/>
          </a:p>
        </p:txBody>
      </p:sp>
    </p:spTree>
    <p:extLst>
      <p:ext uri="{BB962C8B-B14F-4D97-AF65-F5344CB8AC3E}">
        <p14:creationId xmlns:p14="http://schemas.microsoft.com/office/powerpoint/2010/main" val="11778069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 Co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BAFE-8CFE-4C7D-9FC5-F44CFAC9011F}"/>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bold 48PT</a:t>
            </a:r>
            <a:endParaRPr lang="en-GB"/>
          </a:p>
        </p:txBody>
      </p:sp>
      <p:sp>
        <p:nvSpPr>
          <p:cNvPr id="3" name="Slide Number Placeholder 2">
            <a:extLst>
              <a:ext uri="{FF2B5EF4-FFF2-40B4-BE49-F238E27FC236}">
                <a16:creationId xmlns:a16="http://schemas.microsoft.com/office/drawing/2014/main" id="{F235524B-8F37-445C-93A1-E8CDF0214FC9}"/>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4" name="Text Placeholder 3">
            <a:extLst>
              <a:ext uri="{FF2B5EF4-FFF2-40B4-BE49-F238E27FC236}">
                <a16:creationId xmlns:a16="http://schemas.microsoft.com/office/drawing/2014/main" id="{3AEAC586-ECC4-4C7E-8FB6-000C13037AB4}"/>
              </a:ext>
            </a:extLst>
          </p:cNvPr>
          <p:cNvSpPr>
            <a:spLocks noGrp="1"/>
          </p:cNvSpPr>
          <p:nvPr>
            <p:ph type="body" sz="quarter" idx="16" hasCustomPrompt="1"/>
          </p:nvPr>
        </p:nvSpPr>
        <p:spPr>
          <a:xfrm>
            <a:off x="7745413" y="6237288"/>
            <a:ext cx="3970337" cy="374650"/>
          </a:xfrm>
          <a:prstGeom prst="rect">
            <a:avLst/>
          </a:prstGeom>
        </p:spPr>
        <p:txBody>
          <a:bodyPr anchor="ctr"/>
          <a:lstStyle>
            <a:lvl1pPr algn="r">
              <a:buFontTx/>
              <a:buNone/>
              <a:defRPr sz="1200">
                <a:solidFill>
                  <a:schemeClr val="bg1">
                    <a:lumMod val="65000"/>
                  </a:schemeClr>
                </a:solidFill>
              </a:defRPr>
            </a:lvl1pPr>
          </a:lstStyle>
          <a:p>
            <a:pPr lvl="0"/>
            <a:r>
              <a:rPr lang="en-GB" sz="1200"/>
              <a:t>Attribution – 12pt</a:t>
            </a:r>
            <a:endParaRPr lang="en-GB"/>
          </a:p>
        </p:txBody>
      </p:sp>
      <p:sp>
        <p:nvSpPr>
          <p:cNvPr id="10" name="Text Placeholder 2">
            <a:extLst>
              <a:ext uri="{FF2B5EF4-FFF2-40B4-BE49-F238E27FC236}">
                <a16:creationId xmlns:a16="http://schemas.microsoft.com/office/drawing/2014/main" id="{9CC7FA81-F1BD-43CE-B9BB-4F152BB52C47}"/>
              </a:ext>
            </a:extLst>
          </p:cNvPr>
          <p:cNvSpPr>
            <a:spLocks noGrp="1"/>
          </p:cNvSpPr>
          <p:nvPr>
            <p:ph type="body" sz="quarter" idx="12" hasCustomPrompt="1"/>
          </p:nvPr>
        </p:nvSpPr>
        <p:spPr>
          <a:xfrm>
            <a:off x="233125" y="1380930"/>
            <a:ext cx="11551507"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Tree>
    <p:extLst>
      <p:ext uri="{BB962C8B-B14F-4D97-AF65-F5344CB8AC3E}">
        <p14:creationId xmlns:p14="http://schemas.microsoft.com/office/powerpoint/2010/main" val="2206864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eading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5" name="Title 1">
            <a:extLst>
              <a:ext uri="{FF2B5EF4-FFF2-40B4-BE49-F238E27FC236}">
                <a16:creationId xmlns:a16="http://schemas.microsoft.com/office/drawing/2014/main" id="{CD04FBB5-115A-4903-8C93-FBC550F86D3C}"/>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1681526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ection slide (5)">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695B7D1-B9B9-4DF4-9027-1C07BEB36E6F}"/>
              </a:ext>
            </a:extLst>
          </p:cNvPr>
          <p:cNvSpPr>
            <a:spLocks noGrp="1"/>
          </p:cNvSpPr>
          <p:nvPr>
            <p:ph type="sldNum" sz="quarter" idx="4"/>
          </p:nvPr>
        </p:nvSpPr>
        <p:spPr>
          <a:xfrm>
            <a:off x="4724400" y="6220945"/>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pPr>
              <a:defRPr/>
            </a:pPr>
            <a:fld id="{F5C595EC-AD6B-4BA9-9536-2D8040DEFD29}" type="slidenum">
              <a:rPr lang="en-GB" smtClean="0"/>
              <a:pPr>
                <a:defRPr/>
              </a:pPr>
              <a:t>‹#›</a:t>
            </a:fld>
            <a:endParaRPr lang="en-GB"/>
          </a:p>
        </p:txBody>
      </p:sp>
      <p:sp>
        <p:nvSpPr>
          <p:cNvPr id="3" name="Text Placeholder 2">
            <a:extLst>
              <a:ext uri="{FF2B5EF4-FFF2-40B4-BE49-F238E27FC236}">
                <a16:creationId xmlns:a16="http://schemas.microsoft.com/office/drawing/2014/main" id="{95EB04C1-A66C-492A-83ED-7FDBD9D8BE6D}"/>
              </a:ext>
            </a:extLst>
          </p:cNvPr>
          <p:cNvSpPr>
            <a:spLocks noGrp="1"/>
          </p:cNvSpPr>
          <p:nvPr>
            <p:ph type="body" sz="quarter" idx="10" hasCustomPrompt="1"/>
          </p:nvPr>
        </p:nvSpPr>
        <p:spPr>
          <a:xfrm>
            <a:off x="301625" y="603441"/>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one – 28pt</a:t>
            </a:r>
          </a:p>
        </p:txBody>
      </p:sp>
      <p:sp>
        <p:nvSpPr>
          <p:cNvPr id="7" name="Text Placeholder 2">
            <a:extLst>
              <a:ext uri="{FF2B5EF4-FFF2-40B4-BE49-F238E27FC236}">
                <a16:creationId xmlns:a16="http://schemas.microsoft.com/office/drawing/2014/main" id="{EB3A67B5-9B93-4E8F-9C3B-E722A401C012}"/>
              </a:ext>
            </a:extLst>
          </p:cNvPr>
          <p:cNvSpPr>
            <a:spLocks noGrp="1"/>
          </p:cNvSpPr>
          <p:nvPr>
            <p:ph type="body" sz="quarter" idx="11" hasCustomPrompt="1"/>
          </p:nvPr>
        </p:nvSpPr>
        <p:spPr>
          <a:xfrm>
            <a:off x="301625" y="1688529"/>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two – 28pt</a:t>
            </a:r>
          </a:p>
        </p:txBody>
      </p:sp>
      <p:sp>
        <p:nvSpPr>
          <p:cNvPr id="9" name="Text Placeholder 2">
            <a:extLst>
              <a:ext uri="{FF2B5EF4-FFF2-40B4-BE49-F238E27FC236}">
                <a16:creationId xmlns:a16="http://schemas.microsoft.com/office/drawing/2014/main" id="{65B737CD-CCD0-488A-A42A-B20A19FF82C1}"/>
              </a:ext>
            </a:extLst>
          </p:cNvPr>
          <p:cNvSpPr>
            <a:spLocks noGrp="1"/>
          </p:cNvSpPr>
          <p:nvPr>
            <p:ph type="body" sz="quarter" idx="12" hasCustomPrompt="1"/>
          </p:nvPr>
        </p:nvSpPr>
        <p:spPr>
          <a:xfrm>
            <a:off x="284956" y="2773617"/>
            <a:ext cx="11622088" cy="953351"/>
          </a:xfrm>
          <a:prstGeom prst="rect">
            <a:avLst/>
          </a:prstGeom>
          <a:solidFill>
            <a:srgbClr val="E94B58"/>
          </a:solidFill>
        </p:spPr>
        <p:txBody>
          <a:bodyPr anchor="ctr"/>
          <a:lstStyle>
            <a:lvl1pPr marL="0" indent="0" algn="ctr">
              <a:buNone/>
              <a:defRPr>
                <a:solidFill>
                  <a:schemeClr val="bg1"/>
                </a:solidFill>
              </a:defRPr>
            </a:lvl1pPr>
          </a:lstStyle>
          <a:p>
            <a:pPr lvl="0"/>
            <a:r>
              <a:rPr lang="en-GB"/>
              <a:t>Section three – 28pt</a:t>
            </a:r>
          </a:p>
        </p:txBody>
      </p:sp>
      <p:sp>
        <p:nvSpPr>
          <p:cNvPr id="10" name="Text Placeholder 2">
            <a:extLst>
              <a:ext uri="{FF2B5EF4-FFF2-40B4-BE49-F238E27FC236}">
                <a16:creationId xmlns:a16="http://schemas.microsoft.com/office/drawing/2014/main" id="{84E8D8EA-CCC2-47DD-BCC2-96ADD9CBC74F}"/>
              </a:ext>
            </a:extLst>
          </p:cNvPr>
          <p:cNvSpPr>
            <a:spLocks noGrp="1"/>
          </p:cNvSpPr>
          <p:nvPr>
            <p:ph type="body" sz="quarter" idx="13" hasCustomPrompt="1"/>
          </p:nvPr>
        </p:nvSpPr>
        <p:spPr>
          <a:xfrm>
            <a:off x="284956" y="3858705"/>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four – 28pt</a:t>
            </a:r>
          </a:p>
        </p:txBody>
      </p:sp>
      <p:sp>
        <p:nvSpPr>
          <p:cNvPr id="14" name="Text Placeholder 2">
            <a:extLst>
              <a:ext uri="{FF2B5EF4-FFF2-40B4-BE49-F238E27FC236}">
                <a16:creationId xmlns:a16="http://schemas.microsoft.com/office/drawing/2014/main" id="{2F78E327-EBA5-4DA1-B00A-C3515FD85222}"/>
              </a:ext>
            </a:extLst>
          </p:cNvPr>
          <p:cNvSpPr>
            <a:spLocks noGrp="1"/>
          </p:cNvSpPr>
          <p:nvPr>
            <p:ph type="body" sz="quarter" idx="14" hasCustomPrompt="1"/>
          </p:nvPr>
        </p:nvSpPr>
        <p:spPr>
          <a:xfrm>
            <a:off x="284956" y="4943793"/>
            <a:ext cx="11622088" cy="953351"/>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five – 28pt</a:t>
            </a:r>
          </a:p>
        </p:txBody>
      </p:sp>
    </p:spTree>
    <p:extLst>
      <p:ext uri="{BB962C8B-B14F-4D97-AF65-F5344CB8AC3E}">
        <p14:creationId xmlns:p14="http://schemas.microsoft.com/office/powerpoint/2010/main" val="3680884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 Split">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91A50D36-8CBC-472F-8E92-72BFA1282925}"/>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
        <p:nvSpPr>
          <p:cNvPr id="11" name="Text Placeholder 3">
            <a:extLst>
              <a:ext uri="{FF2B5EF4-FFF2-40B4-BE49-F238E27FC236}">
                <a16:creationId xmlns:a16="http://schemas.microsoft.com/office/drawing/2014/main" id="{6C2718ED-DA65-42D9-9601-990DBA5E9EFB}"/>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14" name="Text Placeholder 2">
            <a:extLst>
              <a:ext uri="{FF2B5EF4-FFF2-40B4-BE49-F238E27FC236}">
                <a16:creationId xmlns:a16="http://schemas.microsoft.com/office/drawing/2014/main" id="{0994BB12-4E19-4A41-B0EC-E0769322A8DE}"/>
              </a:ext>
            </a:extLst>
          </p:cNvPr>
          <p:cNvSpPr>
            <a:spLocks noGrp="1"/>
          </p:cNvSpPr>
          <p:nvPr>
            <p:ph type="body" sz="quarter" idx="12" hasCustomPrompt="1"/>
          </p:nvPr>
        </p:nvSpPr>
        <p:spPr>
          <a:xfrm>
            <a:off x="233125" y="1380930"/>
            <a:ext cx="5646851"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
        <p:nvSpPr>
          <p:cNvPr id="17" name="Text Placeholder 2">
            <a:extLst>
              <a:ext uri="{FF2B5EF4-FFF2-40B4-BE49-F238E27FC236}">
                <a16:creationId xmlns:a16="http://schemas.microsoft.com/office/drawing/2014/main" id="{4D2A49F5-79E5-4A13-9B67-97E2477CF7A0}"/>
              </a:ext>
            </a:extLst>
          </p:cNvPr>
          <p:cNvSpPr>
            <a:spLocks noGrp="1"/>
          </p:cNvSpPr>
          <p:nvPr>
            <p:ph type="body" sz="quarter" idx="18" hasCustomPrompt="1"/>
          </p:nvPr>
        </p:nvSpPr>
        <p:spPr>
          <a:xfrm>
            <a:off x="6143897" y="1380930"/>
            <a:ext cx="5646851" cy="4640358"/>
          </a:xfrm>
          <a:prstGeom prst="rect">
            <a:avLst/>
          </a:prstGeom>
        </p:spPr>
        <p:txBody>
          <a:bodyPr/>
          <a:lstStyle>
            <a:lvl1pPr marL="0" indent="0">
              <a:buClr>
                <a:schemeClr val="accent1"/>
              </a:buClr>
              <a:buFontTx/>
              <a:buNone/>
              <a:defRPr/>
            </a:lvl1pPr>
            <a:lvl2pPr>
              <a:defRPr/>
            </a:lvl2pPr>
          </a:lstStyle>
          <a:p>
            <a:pPr lvl="0"/>
            <a:r>
              <a:rPr lang="en-US"/>
              <a:t>Body copy Calibri 28pt</a:t>
            </a:r>
          </a:p>
        </p:txBody>
      </p:sp>
      <p:sp>
        <p:nvSpPr>
          <p:cNvPr id="9" name="Title 1">
            <a:extLst>
              <a:ext uri="{FF2B5EF4-FFF2-40B4-BE49-F238E27FC236}">
                <a16:creationId xmlns:a16="http://schemas.microsoft.com/office/drawing/2014/main" id="{9B296B7B-9C2F-4566-8BCE-7911BBD22B11}"/>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3086228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avy 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9170987" cy="2212975"/>
          </a:xfrm>
          <a:prstGeom prst="rect">
            <a:avLst/>
          </a:prstGeom>
        </p:spPr>
        <p:txBody>
          <a:bodyPr anchor="ctr"/>
          <a:lstStyle>
            <a:lvl1pPr marL="0" indent="0" algn="ctr">
              <a:buNone/>
              <a:defRPr sz="4000">
                <a:solidFill>
                  <a:schemeClr val="bg1"/>
                </a:solidFill>
              </a:defRPr>
            </a:lvl1pPr>
          </a:lstStyle>
          <a:p>
            <a:pPr lvl="0"/>
            <a:r>
              <a:rPr lang="en-GB"/>
              <a:t>Quote</a:t>
            </a:r>
          </a:p>
        </p:txBody>
      </p:sp>
      <p:sp>
        <p:nvSpPr>
          <p:cNvPr id="4" name="Text Placeholder 2">
            <a:extLst>
              <a:ext uri="{FF2B5EF4-FFF2-40B4-BE49-F238E27FC236}">
                <a16:creationId xmlns:a16="http://schemas.microsoft.com/office/drawing/2014/main" id="{88C98113-974C-44CF-8D13-AC0CCF6DCD66}"/>
              </a:ext>
            </a:extLst>
          </p:cNvPr>
          <p:cNvSpPr>
            <a:spLocks noGrp="1"/>
          </p:cNvSpPr>
          <p:nvPr>
            <p:ph type="body" sz="quarter" idx="11" hasCustomPrompt="1"/>
          </p:nvPr>
        </p:nvSpPr>
        <p:spPr>
          <a:xfrm>
            <a:off x="3369024" y="5522373"/>
            <a:ext cx="5486400" cy="686403"/>
          </a:xfrm>
          <a:prstGeom prst="rect">
            <a:avLst/>
          </a:prstGeom>
        </p:spPr>
        <p:txBody>
          <a:bodyPr anchor="ctr"/>
          <a:lstStyle>
            <a:lvl1pPr marL="0" indent="0" algn="ctr">
              <a:buNone/>
              <a:defRPr sz="1800">
                <a:solidFill>
                  <a:schemeClr val="bg1"/>
                </a:solidFill>
              </a:defRPr>
            </a:lvl1pPr>
          </a:lstStyle>
          <a:p>
            <a:pPr lvl="0"/>
            <a:r>
              <a:rPr lang="en-GB"/>
              <a:t>Quote attribution 18pt</a:t>
            </a:r>
          </a:p>
        </p:txBody>
      </p:sp>
    </p:spTree>
    <p:extLst>
      <p:ext uri="{BB962C8B-B14F-4D97-AF65-F5344CB8AC3E}">
        <p14:creationId xmlns:p14="http://schemas.microsoft.com/office/powerpoint/2010/main" val="14956971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avy quote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7BDDF9-174E-4D37-837A-F9F92EC50616}"/>
              </a:ext>
            </a:extLst>
          </p:cNvPr>
          <p:cNvSpPr>
            <a:spLocks noGrp="1"/>
          </p:cNvSpPr>
          <p:nvPr>
            <p:ph type="body" sz="quarter" idx="10" hasCustomPrompt="1"/>
          </p:nvPr>
        </p:nvSpPr>
        <p:spPr>
          <a:xfrm>
            <a:off x="1526731" y="2507901"/>
            <a:ext cx="4538789" cy="2212975"/>
          </a:xfrm>
          <a:prstGeom prst="rect">
            <a:avLst/>
          </a:prstGeom>
        </p:spPr>
        <p:txBody>
          <a:bodyPr anchor="ctr"/>
          <a:lstStyle>
            <a:lvl1pPr marL="0" indent="0" algn="ctr">
              <a:buNone/>
              <a:defRPr sz="2800">
                <a:solidFill>
                  <a:schemeClr val="bg1"/>
                </a:solidFill>
              </a:defRPr>
            </a:lvl1pPr>
          </a:lstStyle>
          <a:p>
            <a:pPr lvl="0"/>
            <a:r>
              <a:rPr lang="en-GB"/>
              <a:t>Quote 28pt</a:t>
            </a:r>
          </a:p>
        </p:txBody>
      </p:sp>
      <p:sp>
        <p:nvSpPr>
          <p:cNvPr id="4" name="Text Placeholder 2">
            <a:extLst>
              <a:ext uri="{FF2B5EF4-FFF2-40B4-BE49-F238E27FC236}">
                <a16:creationId xmlns:a16="http://schemas.microsoft.com/office/drawing/2014/main" id="{88C98113-974C-44CF-8D13-AC0CCF6DCD66}"/>
              </a:ext>
            </a:extLst>
          </p:cNvPr>
          <p:cNvSpPr>
            <a:spLocks noGrp="1"/>
          </p:cNvSpPr>
          <p:nvPr>
            <p:ph type="body" sz="quarter" idx="11" hasCustomPrompt="1"/>
          </p:nvPr>
        </p:nvSpPr>
        <p:spPr>
          <a:xfrm>
            <a:off x="1526731" y="5522373"/>
            <a:ext cx="4538789" cy="686403"/>
          </a:xfrm>
          <a:prstGeom prst="rect">
            <a:avLst/>
          </a:prstGeom>
        </p:spPr>
        <p:txBody>
          <a:bodyPr anchor="ctr"/>
          <a:lstStyle>
            <a:lvl1pPr marL="0" indent="0" algn="ctr">
              <a:buNone/>
              <a:defRPr sz="1600">
                <a:solidFill>
                  <a:schemeClr val="bg1"/>
                </a:solidFill>
              </a:defRPr>
            </a:lvl1pPr>
          </a:lstStyle>
          <a:p>
            <a:pPr lvl="0"/>
            <a:r>
              <a:rPr lang="en-GB"/>
              <a:t>Quote attribution 16pt</a:t>
            </a:r>
          </a:p>
        </p:txBody>
      </p:sp>
      <p:sp>
        <p:nvSpPr>
          <p:cNvPr id="5" name="Picture Placeholder 4">
            <a:extLst>
              <a:ext uri="{FF2B5EF4-FFF2-40B4-BE49-F238E27FC236}">
                <a16:creationId xmlns:a16="http://schemas.microsoft.com/office/drawing/2014/main" id="{0C4FD162-9C6F-4B87-8E4C-1C717827F9E5}"/>
              </a:ext>
            </a:extLst>
          </p:cNvPr>
          <p:cNvSpPr>
            <a:spLocks noGrp="1"/>
          </p:cNvSpPr>
          <p:nvPr>
            <p:ph type="pic" sz="quarter" idx="12"/>
          </p:nvPr>
        </p:nvSpPr>
        <p:spPr>
          <a:xfrm>
            <a:off x="7081838" y="873125"/>
            <a:ext cx="3992562" cy="5335651"/>
          </a:xfrm>
          <a:prstGeom prst="rect">
            <a:avLst/>
          </a:prstGeom>
        </p:spPr>
        <p:txBody>
          <a:bodyPr/>
          <a:lstStyle/>
          <a:p>
            <a:endParaRPr lang="en-GB"/>
          </a:p>
        </p:txBody>
      </p:sp>
    </p:spTree>
    <p:extLst>
      <p:ext uri="{BB962C8B-B14F-4D97-AF65-F5344CB8AC3E}">
        <p14:creationId xmlns:p14="http://schemas.microsoft.com/office/powerpoint/2010/main" val="4194481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42E1BDD-3689-4270-856D-B586D9740924}" type="datetime1">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138483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4F5F9-04DD-4C68-AF02-4DE6DF909833}" type="datetime1">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08373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5" name="Title 1">
            <a:extLst>
              <a:ext uri="{FF2B5EF4-FFF2-40B4-BE49-F238E27FC236}">
                <a16:creationId xmlns:a16="http://schemas.microsoft.com/office/drawing/2014/main" id="{CD04FBB5-115A-4903-8C93-FBC550F86D3C}"/>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28624746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934A34-55C5-4858-BAA7-196096AE3509}" type="datetime1">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533167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A70C48-CAC8-427A-A474-31CE6ACE36A1}" type="datetime1">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21819692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4D0DC6-9FA3-4C11-BB24-50027822CB5F}" type="datetime1">
              <a:rPr lang="en-GB" smtClean="0"/>
              <a:t>21/10/2021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28977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88AB2C-4F0B-47F8-8DE4-8EAE426E49BE}" type="datetime1">
              <a:rPr lang="en-GB" smtClean="0"/>
              <a:t>21/10/2021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818827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69598-3904-4607-8BBE-BBF05E8EDEB7}" type="datetime1">
              <a:rPr lang="en-GB" smtClean="0"/>
              <a:t>21/10/2021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1694218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D9A1A9-B082-4E58-BD82-C96D7CA288AD}" type="datetime1">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766769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33AF76-7246-4BCE-876B-BE9F6158A64E}" type="datetime1">
              <a:rPr lang="en-GB" smtClean="0"/>
              <a:t>21/10/2021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909195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590E751-2DA5-4C3D-9333-558281441239}" type="datetime1">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976486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75CEC4-7200-4B26-9FAF-AE72FFCD9A8D}" type="datetime1">
              <a:rPr lang="en-GB" smtClean="0"/>
              <a:t>21/10/2021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D163CF-E721-4782-BF2D-2075E38E42CB}" type="slidenum">
              <a:rPr lang="en-GB" smtClean="0"/>
              <a:t>‹#›</a:t>
            </a:fld>
            <a:endParaRPr lang="en-GB"/>
          </a:p>
        </p:txBody>
      </p:sp>
    </p:spTree>
    <p:extLst>
      <p:ext uri="{BB962C8B-B14F-4D97-AF65-F5344CB8AC3E}">
        <p14:creationId xmlns:p14="http://schemas.microsoft.com/office/powerpoint/2010/main" val="381411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593CA-8A4A-4B7F-9D75-04B8170DC74F}"/>
              </a:ext>
            </a:extLst>
          </p:cNvPr>
          <p:cNvSpPr>
            <a:spLocks noGrp="1"/>
          </p:cNvSpPr>
          <p:nvPr>
            <p:ph type="sldNum" sz="quarter" idx="10"/>
          </p:nvPr>
        </p:nvSpPr>
        <p:spPr/>
        <p:txBody>
          <a:bodyPr/>
          <a:lstStyle>
            <a:lvl1pPr>
              <a:defRPr>
                <a:solidFill>
                  <a:schemeClr val="bg1">
                    <a:lumMod val="65000"/>
                  </a:schemeClr>
                </a:solidFill>
              </a:defRPr>
            </a:lvl1pPr>
          </a:lstStyle>
          <a:p>
            <a:fld id="{F5C595EC-AD6B-4BA9-9536-2D8040DEFD29}" type="slidenum">
              <a:rPr lang="en-GB" smtClean="0"/>
              <a:pPr/>
              <a:t>‹#›</a:t>
            </a:fld>
            <a:endParaRPr lang="en-GB"/>
          </a:p>
        </p:txBody>
      </p:sp>
      <p:sp>
        <p:nvSpPr>
          <p:cNvPr id="6" name="Text Placeholder 3">
            <a:extLst>
              <a:ext uri="{FF2B5EF4-FFF2-40B4-BE49-F238E27FC236}">
                <a16:creationId xmlns:a16="http://schemas.microsoft.com/office/drawing/2014/main" id="{0DB1A7C4-FD04-4794-9540-0AB6C97C1B8A}"/>
              </a:ext>
            </a:extLst>
          </p:cNvPr>
          <p:cNvSpPr>
            <a:spLocks noGrp="1"/>
          </p:cNvSpPr>
          <p:nvPr>
            <p:ph type="body" sz="quarter" idx="16" hasCustomPrompt="1"/>
          </p:nvPr>
        </p:nvSpPr>
        <p:spPr>
          <a:xfrm>
            <a:off x="7745413" y="6237288"/>
            <a:ext cx="3970337" cy="374650"/>
          </a:xfrm>
          <a:prstGeom prst="rect">
            <a:avLst/>
          </a:prstGeom>
        </p:spPr>
        <p:txBody>
          <a:bodyPr anchor="ctr"/>
          <a:lstStyle>
            <a:lvl1pPr marL="0" indent="0" algn="r">
              <a:buFontTx/>
              <a:buNone/>
              <a:defRPr sz="1200">
                <a:solidFill>
                  <a:schemeClr val="bg1">
                    <a:lumMod val="65000"/>
                  </a:schemeClr>
                </a:solidFill>
              </a:defRPr>
            </a:lvl1pPr>
          </a:lstStyle>
          <a:p>
            <a:pPr lvl="0"/>
            <a:r>
              <a:rPr lang="en-GB" sz="1200"/>
              <a:t>Attribution – 12pt</a:t>
            </a:r>
            <a:endParaRPr lang="en-GB"/>
          </a:p>
        </p:txBody>
      </p:sp>
      <p:sp>
        <p:nvSpPr>
          <p:cNvPr id="7" name="Picture Placeholder 6">
            <a:extLst>
              <a:ext uri="{FF2B5EF4-FFF2-40B4-BE49-F238E27FC236}">
                <a16:creationId xmlns:a16="http://schemas.microsoft.com/office/drawing/2014/main" id="{A3AFBE3F-8131-4F27-9734-4B7FD19BDBDB}"/>
              </a:ext>
            </a:extLst>
          </p:cNvPr>
          <p:cNvSpPr>
            <a:spLocks noGrp="1"/>
          </p:cNvSpPr>
          <p:nvPr>
            <p:ph type="pic" sz="quarter" idx="17"/>
          </p:nvPr>
        </p:nvSpPr>
        <p:spPr>
          <a:xfrm>
            <a:off x="1560512" y="1376362"/>
            <a:ext cx="9070975" cy="4384357"/>
          </a:xfrm>
          <a:prstGeom prst="rect">
            <a:avLst/>
          </a:prstGeom>
        </p:spPr>
        <p:txBody>
          <a:bodyPr/>
          <a:lstStyle>
            <a:lvl1pPr>
              <a:buFontTx/>
              <a:buNone/>
              <a:defRPr/>
            </a:lvl1pPr>
          </a:lstStyle>
          <a:p>
            <a:endParaRPr lang="en-GB"/>
          </a:p>
        </p:txBody>
      </p:sp>
      <p:sp>
        <p:nvSpPr>
          <p:cNvPr id="9" name="Title 1">
            <a:extLst>
              <a:ext uri="{FF2B5EF4-FFF2-40B4-BE49-F238E27FC236}">
                <a16:creationId xmlns:a16="http://schemas.microsoft.com/office/drawing/2014/main" id="{755AB15E-56B5-4CF8-BFAC-78E1EE17EFE0}"/>
              </a:ext>
            </a:extLst>
          </p:cNvPr>
          <p:cNvSpPr>
            <a:spLocks noGrp="1"/>
          </p:cNvSpPr>
          <p:nvPr>
            <p:ph type="title" hasCustomPrompt="1"/>
          </p:nvPr>
        </p:nvSpPr>
        <p:spPr>
          <a:xfrm>
            <a:off x="207578" y="463327"/>
            <a:ext cx="11577053" cy="733425"/>
          </a:xfrm>
          <a:prstGeom prst="rect">
            <a:avLst/>
          </a:prstGeom>
        </p:spPr>
        <p:txBody>
          <a:bodyPr/>
          <a:lstStyle>
            <a:lvl1pPr>
              <a:defRPr sz="4800" b="1"/>
            </a:lvl1pPr>
          </a:lstStyle>
          <a:p>
            <a:r>
              <a:rPr lang="en-US" b="1"/>
              <a:t>Slide Heading – bold 48PT</a:t>
            </a:r>
            <a:endParaRPr lang="en-GB"/>
          </a:p>
        </p:txBody>
      </p:sp>
    </p:spTree>
    <p:extLst>
      <p:ext uri="{BB962C8B-B14F-4D97-AF65-F5344CB8AC3E}">
        <p14:creationId xmlns:p14="http://schemas.microsoft.com/office/powerpoint/2010/main" val="123280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B4C2B4-B580-46AF-A633-8C12A888F5D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3C9508D6-2A92-48EF-9966-F432A063E7F7}"/>
              </a:ext>
            </a:extLst>
          </p:cNvPr>
          <p:cNvSpPr>
            <a:spLocks noGrp="1"/>
          </p:cNvSpPr>
          <p:nvPr>
            <p:ph type="pic" sz="quarter" idx="10"/>
          </p:nvPr>
        </p:nvSpPr>
        <p:spPr>
          <a:xfrm>
            <a:off x="-91440" y="-100584"/>
            <a:ext cx="12353544" cy="7022084"/>
          </a:xfrm>
          <a:prstGeom prst="rect">
            <a:avLst/>
          </a:prstGeom>
        </p:spPr>
        <p:txBody>
          <a:bodyPr/>
          <a:lstStyle>
            <a:lvl1pPr>
              <a:buFontTx/>
              <a:buNone/>
              <a:defRPr/>
            </a:lvl1pPr>
          </a:lstStyle>
          <a:p>
            <a:endParaRPr lang="en-GB"/>
          </a:p>
        </p:txBody>
      </p:sp>
    </p:spTree>
    <p:extLst>
      <p:ext uri="{BB962C8B-B14F-4D97-AF65-F5344CB8AC3E}">
        <p14:creationId xmlns:p14="http://schemas.microsoft.com/office/powerpoint/2010/main" val="130851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slide (5)">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695B7D1-B9B9-4DF4-9027-1C07BEB36E6F}"/>
              </a:ext>
            </a:extLst>
          </p:cNvPr>
          <p:cNvSpPr>
            <a:spLocks noGrp="1"/>
          </p:cNvSpPr>
          <p:nvPr>
            <p:ph type="sldNum" sz="quarter" idx="4"/>
          </p:nvPr>
        </p:nvSpPr>
        <p:spPr>
          <a:xfrm>
            <a:off x="4724400" y="6220945"/>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pPr>
              <a:defRPr/>
            </a:pPr>
            <a:fld id="{F5C595EC-AD6B-4BA9-9536-2D8040DEFD29}" type="slidenum">
              <a:rPr lang="en-GB" smtClean="0"/>
              <a:pPr>
                <a:defRPr/>
              </a:pPr>
              <a:t>‹#›</a:t>
            </a:fld>
            <a:endParaRPr lang="en-GB"/>
          </a:p>
        </p:txBody>
      </p:sp>
      <p:sp>
        <p:nvSpPr>
          <p:cNvPr id="3" name="Text Placeholder 2">
            <a:extLst>
              <a:ext uri="{FF2B5EF4-FFF2-40B4-BE49-F238E27FC236}">
                <a16:creationId xmlns:a16="http://schemas.microsoft.com/office/drawing/2014/main" id="{95EB04C1-A66C-492A-83ED-7FDBD9D8BE6D}"/>
              </a:ext>
            </a:extLst>
          </p:cNvPr>
          <p:cNvSpPr>
            <a:spLocks noGrp="1"/>
          </p:cNvSpPr>
          <p:nvPr>
            <p:ph type="body" sz="quarter" idx="10" hasCustomPrompt="1"/>
          </p:nvPr>
        </p:nvSpPr>
        <p:spPr>
          <a:xfrm>
            <a:off x="301625" y="603441"/>
            <a:ext cx="11622088" cy="813879"/>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one – Calibri 28pt</a:t>
            </a:r>
          </a:p>
        </p:txBody>
      </p:sp>
      <p:sp>
        <p:nvSpPr>
          <p:cNvPr id="7" name="Text Placeholder 2">
            <a:extLst>
              <a:ext uri="{FF2B5EF4-FFF2-40B4-BE49-F238E27FC236}">
                <a16:creationId xmlns:a16="http://schemas.microsoft.com/office/drawing/2014/main" id="{EB3A67B5-9B93-4E8F-9C3B-E722A401C012}"/>
              </a:ext>
            </a:extLst>
          </p:cNvPr>
          <p:cNvSpPr>
            <a:spLocks noGrp="1"/>
          </p:cNvSpPr>
          <p:nvPr>
            <p:ph type="body" sz="quarter" idx="11" hasCustomPrompt="1"/>
          </p:nvPr>
        </p:nvSpPr>
        <p:spPr>
          <a:xfrm>
            <a:off x="301625" y="1688529"/>
            <a:ext cx="11622088" cy="813879"/>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two – Calibri 28pt</a:t>
            </a:r>
          </a:p>
        </p:txBody>
      </p:sp>
      <p:sp>
        <p:nvSpPr>
          <p:cNvPr id="9" name="Text Placeholder 2">
            <a:extLst>
              <a:ext uri="{FF2B5EF4-FFF2-40B4-BE49-F238E27FC236}">
                <a16:creationId xmlns:a16="http://schemas.microsoft.com/office/drawing/2014/main" id="{65B737CD-CCD0-488A-A42A-B20A19FF82C1}"/>
              </a:ext>
            </a:extLst>
          </p:cNvPr>
          <p:cNvSpPr>
            <a:spLocks noGrp="1"/>
          </p:cNvSpPr>
          <p:nvPr>
            <p:ph type="body" sz="quarter" idx="12" hasCustomPrompt="1"/>
          </p:nvPr>
        </p:nvSpPr>
        <p:spPr>
          <a:xfrm>
            <a:off x="284956" y="2773617"/>
            <a:ext cx="11622088" cy="813879"/>
          </a:xfrm>
          <a:prstGeom prst="rect">
            <a:avLst/>
          </a:prstGeom>
          <a:solidFill>
            <a:srgbClr val="E94B58"/>
          </a:solidFill>
        </p:spPr>
        <p:txBody>
          <a:bodyPr anchor="ctr"/>
          <a:lstStyle>
            <a:lvl1pPr marL="0" indent="0" algn="ctr">
              <a:buNone/>
              <a:defRPr>
                <a:solidFill>
                  <a:schemeClr val="bg1"/>
                </a:solidFill>
              </a:defRPr>
            </a:lvl1pPr>
          </a:lstStyle>
          <a:p>
            <a:pPr lvl="0"/>
            <a:r>
              <a:rPr lang="en-GB"/>
              <a:t>Section three – Calibri 28pt</a:t>
            </a:r>
          </a:p>
        </p:txBody>
      </p:sp>
      <p:sp>
        <p:nvSpPr>
          <p:cNvPr id="10" name="Text Placeholder 2">
            <a:extLst>
              <a:ext uri="{FF2B5EF4-FFF2-40B4-BE49-F238E27FC236}">
                <a16:creationId xmlns:a16="http://schemas.microsoft.com/office/drawing/2014/main" id="{84E8D8EA-CCC2-47DD-BCC2-96ADD9CBC74F}"/>
              </a:ext>
            </a:extLst>
          </p:cNvPr>
          <p:cNvSpPr>
            <a:spLocks noGrp="1"/>
          </p:cNvSpPr>
          <p:nvPr>
            <p:ph type="body" sz="quarter" idx="13" hasCustomPrompt="1"/>
          </p:nvPr>
        </p:nvSpPr>
        <p:spPr>
          <a:xfrm>
            <a:off x="284956" y="3858705"/>
            <a:ext cx="11622088" cy="813879"/>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four – Calibri 28pt</a:t>
            </a:r>
          </a:p>
        </p:txBody>
      </p:sp>
      <p:sp>
        <p:nvSpPr>
          <p:cNvPr id="14" name="Text Placeholder 2">
            <a:extLst>
              <a:ext uri="{FF2B5EF4-FFF2-40B4-BE49-F238E27FC236}">
                <a16:creationId xmlns:a16="http://schemas.microsoft.com/office/drawing/2014/main" id="{2F78E327-EBA5-4DA1-B00A-C3515FD85222}"/>
              </a:ext>
            </a:extLst>
          </p:cNvPr>
          <p:cNvSpPr>
            <a:spLocks noGrp="1"/>
          </p:cNvSpPr>
          <p:nvPr>
            <p:ph type="body" sz="quarter" idx="14" hasCustomPrompt="1"/>
          </p:nvPr>
        </p:nvSpPr>
        <p:spPr>
          <a:xfrm>
            <a:off x="284956" y="4943793"/>
            <a:ext cx="11622088" cy="813879"/>
          </a:xfrm>
          <a:prstGeom prst="rect">
            <a:avLst/>
          </a:prstGeom>
          <a:solidFill>
            <a:srgbClr val="474C68"/>
          </a:solidFill>
        </p:spPr>
        <p:txBody>
          <a:bodyPr anchor="ctr"/>
          <a:lstStyle>
            <a:lvl1pPr marL="0" indent="0" algn="ctr">
              <a:buNone/>
              <a:defRPr>
                <a:solidFill>
                  <a:schemeClr val="bg1"/>
                </a:solidFill>
              </a:defRPr>
            </a:lvl1pPr>
          </a:lstStyle>
          <a:p>
            <a:pPr lvl="0"/>
            <a:r>
              <a:rPr lang="en-GB"/>
              <a:t>Section five – Calibri 28pt</a:t>
            </a:r>
          </a:p>
        </p:txBody>
      </p:sp>
    </p:spTree>
    <p:extLst>
      <p:ext uri="{BB962C8B-B14F-4D97-AF65-F5344CB8AC3E}">
        <p14:creationId xmlns:p14="http://schemas.microsoft.com/office/powerpoint/2010/main" val="184042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4D43E-9E25-4003-9783-A6A0ADC5586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651" y="5954927"/>
            <a:ext cx="1568961" cy="805723"/>
          </a:xfrm>
          <a:prstGeom prst="rect">
            <a:avLst/>
          </a:prstGeom>
        </p:spPr>
      </p:pic>
      <p:cxnSp>
        <p:nvCxnSpPr>
          <p:cNvPr id="12" name="Straight Connector 11">
            <a:extLst>
              <a:ext uri="{FF2B5EF4-FFF2-40B4-BE49-F238E27FC236}">
                <a16:creationId xmlns:a16="http://schemas.microsoft.com/office/drawing/2014/main" id="{9E3E0AD1-82CD-4122-9087-92710BC5972E}"/>
              </a:ext>
            </a:extLst>
          </p:cNvPr>
          <p:cNvCxnSpPr>
            <a:cxnSpLocks/>
          </p:cNvCxnSpPr>
          <p:nvPr userDrawn="1"/>
        </p:nvCxnSpPr>
        <p:spPr>
          <a:xfrm>
            <a:off x="326571" y="1165863"/>
            <a:ext cx="11469189" cy="0"/>
          </a:xfrm>
          <a:prstGeom prst="line">
            <a:avLst/>
          </a:prstGeom>
          <a:ln w="19050">
            <a:solidFill>
              <a:srgbClr val="E94B58"/>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4F8B11-B2BC-43B4-9B59-0E589A98AE94}"/>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buFontTx/>
              <a:buNone/>
              <a:defRPr sz="2000">
                <a:solidFill>
                  <a:schemeClr val="bg1">
                    <a:lumMod val="65000"/>
                  </a:schemeClr>
                </a:solidFill>
              </a:defRPr>
            </a:lvl1pPr>
          </a:lstStyle>
          <a:p>
            <a:fld id="{F5C595EC-AD6B-4BA9-9536-2D8040DEFD29}" type="slidenum">
              <a:rPr lang="en-GB" smtClean="0"/>
              <a:pPr/>
              <a:t>‹#›</a:t>
            </a:fld>
            <a:endParaRPr lang="en-GB"/>
          </a:p>
        </p:txBody>
      </p:sp>
    </p:spTree>
    <p:extLst>
      <p:ext uri="{BB962C8B-B14F-4D97-AF65-F5344CB8AC3E}">
        <p14:creationId xmlns:p14="http://schemas.microsoft.com/office/powerpoint/2010/main" val="2932198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1800" kern="1200">
          <a:solidFill>
            <a:schemeClr val="tx1"/>
          </a:solidFill>
          <a:latin typeface="Calibri" panose="020F0502020204030204" pitchFamily="34" charset="0"/>
          <a:ea typeface="+mj-ea"/>
          <a:cs typeface="Calibri" panose="020F0502020204030204" pitchFamily="34" charset="0"/>
        </a:defRPr>
      </a:lvl1pPr>
    </p:titleStyle>
    <p:bodyStyle>
      <a:lvl1pPr marL="230400" indent="-2304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p15:clr>
            <a:srgbClr val="F26B43"/>
          </p15:clr>
        </p15:guide>
        <p15:guide id="2" pos="2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9443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4D43E-9E25-4003-9783-A6A0ADC5586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5651" y="5954927"/>
            <a:ext cx="1568961" cy="805723"/>
          </a:xfrm>
          <a:prstGeom prst="rect">
            <a:avLst/>
          </a:prstGeom>
        </p:spPr>
      </p:pic>
      <p:cxnSp>
        <p:nvCxnSpPr>
          <p:cNvPr id="12" name="Straight Connector 11">
            <a:extLst>
              <a:ext uri="{FF2B5EF4-FFF2-40B4-BE49-F238E27FC236}">
                <a16:creationId xmlns:a16="http://schemas.microsoft.com/office/drawing/2014/main" id="{9E3E0AD1-82CD-4122-9087-92710BC5972E}"/>
              </a:ext>
            </a:extLst>
          </p:cNvPr>
          <p:cNvCxnSpPr>
            <a:cxnSpLocks/>
          </p:cNvCxnSpPr>
          <p:nvPr userDrawn="1"/>
        </p:nvCxnSpPr>
        <p:spPr>
          <a:xfrm>
            <a:off x="326571" y="1165863"/>
            <a:ext cx="11469189" cy="0"/>
          </a:xfrm>
          <a:prstGeom prst="line">
            <a:avLst/>
          </a:prstGeom>
          <a:ln w="19050">
            <a:solidFill>
              <a:srgbClr val="E94B58"/>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4F8B11-B2BC-43B4-9B59-0E589A98AE94}"/>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Tree>
    <p:extLst>
      <p:ext uri="{BB962C8B-B14F-4D97-AF65-F5344CB8AC3E}">
        <p14:creationId xmlns:p14="http://schemas.microsoft.com/office/powerpoint/2010/main" val="14262104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hdr="0" ftr="0" dt="0"/>
  <p:txStyles>
    <p:titleStyle>
      <a:lvl1pPr algn="l" defTabSz="914400" rtl="0" eaLnBrk="1" latinLnBrk="0" hangingPunct="1">
        <a:lnSpc>
          <a:spcPct val="90000"/>
        </a:lnSpc>
        <a:spcBef>
          <a:spcPct val="0"/>
        </a:spcBef>
        <a:buNone/>
        <a:defRPr sz="15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p15:clr>
            <a:srgbClr val="F26B43"/>
          </p15:clr>
        </p15:guide>
        <p15:guide id="2" pos="2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5697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04D43E-9E25-4003-9783-A6A0ADC5586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5651" y="5954927"/>
            <a:ext cx="1568961" cy="805723"/>
          </a:xfrm>
          <a:prstGeom prst="rect">
            <a:avLst/>
          </a:prstGeom>
        </p:spPr>
      </p:pic>
      <p:cxnSp>
        <p:nvCxnSpPr>
          <p:cNvPr id="12" name="Straight Connector 11">
            <a:extLst>
              <a:ext uri="{FF2B5EF4-FFF2-40B4-BE49-F238E27FC236}">
                <a16:creationId xmlns:a16="http://schemas.microsoft.com/office/drawing/2014/main" id="{9E3E0AD1-82CD-4122-9087-92710BC5972E}"/>
              </a:ext>
            </a:extLst>
          </p:cNvPr>
          <p:cNvCxnSpPr>
            <a:cxnSpLocks/>
          </p:cNvCxnSpPr>
          <p:nvPr userDrawn="1"/>
        </p:nvCxnSpPr>
        <p:spPr>
          <a:xfrm>
            <a:off x="326571" y="1165863"/>
            <a:ext cx="11469189" cy="0"/>
          </a:xfrm>
          <a:prstGeom prst="line">
            <a:avLst/>
          </a:prstGeom>
          <a:ln w="19050">
            <a:solidFill>
              <a:srgbClr val="E94B58"/>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64F8B11-B2BC-43B4-9B59-0E589A98AE94}"/>
              </a:ext>
            </a:extLst>
          </p:cNvPr>
          <p:cNvSpPr>
            <a:spLocks noGrp="1"/>
          </p:cNvSpPr>
          <p:nvPr>
            <p:ph type="sldNum" sz="quarter" idx="4"/>
          </p:nvPr>
        </p:nvSpPr>
        <p:spPr>
          <a:xfrm>
            <a:off x="4724400" y="6247071"/>
            <a:ext cx="2743200" cy="365125"/>
          </a:xfrm>
          <a:prstGeom prst="rect">
            <a:avLst/>
          </a:prstGeom>
        </p:spPr>
        <p:txBody>
          <a:bodyPr vert="horz" lIns="91440" tIns="45720" rIns="91440" bIns="45720" rtlCol="0" anchor="ctr"/>
          <a:lstStyle>
            <a:lvl1pPr algn="ctr">
              <a:defRPr sz="2000">
                <a:solidFill>
                  <a:schemeClr val="bg1">
                    <a:lumMod val="65000"/>
                  </a:schemeClr>
                </a:solidFill>
              </a:defRPr>
            </a:lvl1pPr>
          </a:lstStyle>
          <a:p>
            <a:fld id="{F5C595EC-AD6B-4BA9-9536-2D8040DEFD29}" type="slidenum">
              <a:rPr lang="en-GB" smtClean="0"/>
              <a:pPr/>
              <a:t>‹#›</a:t>
            </a:fld>
            <a:endParaRPr lang="en-GB"/>
          </a:p>
        </p:txBody>
      </p:sp>
    </p:spTree>
    <p:extLst>
      <p:ext uri="{BB962C8B-B14F-4D97-AF65-F5344CB8AC3E}">
        <p14:creationId xmlns:p14="http://schemas.microsoft.com/office/powerpoint/2010/main" val="3710326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2" r:id="rId12"/>
  </p:sldLayoutIdLst>
  <p:hf hdr="0" ftr="0" dt="0"/>
  <p:txStyles>
    <p:titleStyle>
      <a:lvl1pPr algn="l" defTabSz="914400" rtl="0" eaLnBrk="1" latinLnBrk="0" hangingPunct="1">
        <a:lnSpc>
          <a:spcPct val="90000"/>
        </a:lnSpc>
        <a:spcBef>
          <a:spcPct val="0"/>
        </a:spcBef>
        <a:buNone/>
        <a:defRPr sz="150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p15:clr>
            <a:srgbClr val="F26B43"/>
          </p15:clr>
        </p15:guide>
        <p15:guide id="2" pos="21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FC7EF3-C893-4873-B0EE-58DB23A279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9305" y="551687"/>
            <a:ext cx="2522500" cy="1295401"/>
          </a:xfrm>
          <a:prstGeom prst="rect">
            <a:avLst/>
          </a:prstGeom>
        </p:spPr>
      </p:pic>
    </p:spTree>
    <p:extLst>
      <p:ext uri="{BB962C8B-B14F-4D97-AF65-F5344CB8AC3E}">
        <p14:creationId xmlns:p14="http://schemas.microsoft.com/office/powerpoint/2010/main" val="238376301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p15:clr>
            <a:srgbClr val="F26B43"/>
          </p15:clr>
        </p15:guide>
        <p15:guide id="2" pos="52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58040-62AC-4CBC-81B5-E9B5084CAD47}" type="datetime1">
              <a:rPr lang="en-GB" smtClean="0"/>
              <a:t>21/10/2021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163CF-E721-4782-BF2D-2075E38E42CB}" type="slidenum">
              <a:rPr lang="en-GB" smtClean="0"/>
              <a:t>‹#›</a:t>
            </a:fld>
            <a:endParaRPr lang="en-GB"/>
          </a:p>
        </p:txBody>
      </p:sp>
    </p:spTree>
    <p:extLst>
      <p:ext uri="{BB962C8B-B14F-4D97-AF65-F5344CB8AC3E}">
        <p14:creationId xmlns:p14="http://schemas.microsoft.com/office/powerpoint/2010/main" val="239876564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59.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9.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9.xml"/><Relationship Id="rId5" Type="http://schemas.openxmlformats.org/officeDocument/2006/relationships/image" Target="../media/image26.jpe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EDF8B2D3-8607-4875-A904-A27F62ABADC4}"/>
              </a:ext>
            </a:extLst>
          </p:cNvPr>
          <p:cNvSpPr/>
          <p:nvPr/>
        </p:nvSpPr>
        <p:spPr>
          <a:xfrm>
            <a:off x="109537" y="77787"/>
            <a:ext cx="11972925" cy="6626225"/>
          </a:xfrm>
          <a:prstGeom prst="foldedCorner">
            <a:avLst/>
          </a:prstGeom>
          <a:solidFill>
            <a:srgbClr val="7030A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3FF0A79-25B3-4EFC-B73B-27466A434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1089" y="236211"/>
            <a:ext cx="2037192" cy="1080000"/>
          </a:xfrm>
          <a:prstGeom prst="rect">
            <a:avLst/>
          </a:prstGeom>
        </p:spPr>
      </p:pic>
      <p:sp>
        <p:nvSpPr>
          <p:cNvPr id="7" name="TextBox 6">
            <a:extLst>
              <a:ext uri="{FF2B5EF4-FFF2-40B4-BE49-F238E27FC236}">
                <a16:creationId xmlns:a16="http://schemas.microsoft.com/office/drawing/2014/main" id="{4EE285C7-8E58-4387-96FF-ECE42DFA9E60}"/>
              </a:ext>
            </a:extLst>
          </p:cNvPr>
          <p:cNvSpPr txBox="1"/>
          <p:nvPr/>
        </p:nvSpPr>
        <p:spPr>
          <a:xfrm>
            <a:off x="728113" y="795261"/>
            <a:ext cx="8534400"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0" b="0" i="0" u="none" strike="noStrike" kern="1200" cap="none" spc="0" normalizeH="0" baseline="0" noProof="0" dirty="0">
                <a:ln>
                  <a:noFill/>
                </a:ln>
                <a:solidFill>
                  <a:srgbClr val="E7E6E6"/>
                </a:solidFill>
                <a:effectLst/>
                <a:uLnTx/>
                <a:uFillTx/>
                <a:latin typeface="Calibri" panose="020F0502020204030204"/>
                <a:ea typeface="+mn-ea"/>
                <a:cs typeface="+mn-cs"/>
              </a:rPr>
              <a:t>CLF Conference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E7E6E6"/>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7E6E6"/>
                </a:solidFill>
                <a:effectLst/>
                <a:uLnTx/>
                <a:uFillTx/>
                <a:latin typeface="Calibri" panose="020F0502020204030204"/>
                <a:ea typeface="+mn-ea"/>
                <a:cs typeface="+mn-cs"/>
              </a:rPr>
              <a:t>Belonging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7E6E6"/>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5000" dirty="0">
                <a:solidFill>
                  <a:srgbClr val="E7E6E6"/>
                </a:solidFill>
                <a:latin typeface="Calibri" panose="020F0502020204030204"/>
              </a:rPr>
              <a:t>October 2021</a:t>
            </a:r>
            <a:endParaRPr kumimoji="0" lang="en-GB" sz="5000" b="0"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pic>
        <p:nvPicPr>
          <p:cNvPr id="12" name="Picture 12" descr="https://s3.amazonaws.com/user-media.venngage.com/7122450-f8e7ecd6dede7c2bbf532ab8262013d7.jpg">
            <a:extLst>
              <a:ext uri="{FF2B5EF4-FFF2-40B4-BE49-F238E27FC236}">
                <a16:creationId xmlns:a16="http://schemas.microsoft.com/office/drawing/2014/main" id="{1DC51F41-F0AD-4C58-BE98-725F4C199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3" y="4964387"/>
            <a:ext cx="2099377" cy="162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7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EDF8B2D3-8607-4875-A904-A27F62ABADC4}"/>
              </a:ext>
            </a:extLst>
          </p:cNvPr>
          <p:cNvSpPr/>
          <p:nvPr/>
        </p:nvSpPr>
        <p:spPr>
          <a:xfrm>
            <a:off x="109537" y="115887"/>
            <a:ext cx="11972925" cy="6626225"/>
          </a:xfrm>
          <a:prstGeom prst="foldedCorner">
            <a:avLst/>
          </a:prstGeom>
          <a:solidFill>
            <a:srgbClr val="80008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3FF0A79-25B3-4EFC-B73B-27466A434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089" y="255261"/>
            <a:ext cx="2037192" cy="1080000"/>
          </a:xfrm>
          <a:prstGeom prst="rect">
            <a:avLst/>
          </a:prstGeom>
        </p:spPr>
      </p:pic>
      <p:sp>
        <p:nvSpPr>
          <p:cNvPr id="7" name="TextBox 6">
            <a:extLst>
              <a:ext uri="{FF2B5EF4-FFF2-40B4-BE49-F238E27FC236}">
                <a16:creationId xmlns:a16="http://schemas.microsoft.com/office/drawing/2014/main" id="{4EE285C7-8E58-4387-96FF-ECE42DFA9E60}"/>
              </a:ext>
            </a:extLst>
          </p:cNvPr>
          <p:cNvSpPr txBox="1"/>
          <p:nvPr/>
        </p:nvSpPr>
        <p:spPr>
          <a:xfrm>
            <a:off x="2019300" y="1496083"/>
            <a:ext cx="8534400" cy="3170099"/>
          </a:xfrm>
          <a:prstGeom prst="rect">
            <a:avLst/>
          </a:prstGeom>
          <a:noFill/>
        </p:spPr>
        <p:txBody>
          <a:bodyPr wrap="square" rtlCol="0">
            <a:spAutoFit/>
          </a:bodyPr>
          <a:lstStyle/>
          <a:p>
            <a:r>
              <a:rPr lang="en-GB" sz="5000" dirty="0">
                <a:solidFill>
                  <a:schemeClr val="bg2"/>
                </a:solidFill>
              </a:rPr>
              <a:t>Although we may think of, and treat relationships with one-another as the icing on the cake, they are actually the cake</a:t>
            </a:r>
          </a:p>
        </p:txBody>
      </p:sp>
      <p:sp>
        <p:nvSpPr>
          <p:cNvPr id="8" name="TextBox 7">
            <a:extLst>
              <a:ext uri="{FF2B5EF4-FFF2-40B4-BE49-F238E27FC236}">
                <a16:creationId xmlns:a16="http://schemas.microsoft.com/office/drawing/2014/main" id="{AFE76084-93FD-493F-BCA6-089AA4EB0DDF}"/>
              </a:ext>
            </a:extLst>
          </p:cNvPr>
          <p:cNvSpPr txBox="1"/>
          <p:nvPr/>
        </p:nvSpPr>
        <p:spPr>
          <a:xfrm>
            <a:off x="1638300" y="5838825"/>
            <a:ext cx="8534400" cy="369332"/>
          </a:xfrm>
          <a:prstGeom prst="rect">
            <a:avLst/>
          </a:prstGeom>
          <a:noFill/>
        </p:spPr>
        <p:txBody>
          <a:bodyPr wrap="square" rtlCol="0">
            <a:spAutoFit/>
          </a:bodyPr>
          <a:lstStyle/>
          <a:p>
            <a:r>
              <a:rPr lang="en-GB" i="1" dirty="0">
                <a:solidFill>
                  <a:schemeClr val="accent3">
                    <a:lumMod val="60000"/>
                    <a:lumOff val="40000"/>
                  </a:schemeClr>
                </a:solidFill>
              </a:rPr>
              <a:t>Dr Dan Siegel</a:t>
            </a:r>
          </a:p>
        </p:txBody>
      </p:sp>
      <p:sp>
        <p:nvSpPr>
          <p:cNvPr id="9" name="TextBox 8">
            <a:extLst>
              <a:ext uri="{FF2B5EF4-FFF2-40B4-BE49-F238E27FC236}">
                <a16:creationId xmlns:a16="http://schemas.microsoft.com/office/drawing/2014/main" id="{63F26AFD-36A4-4461-9C7C-6E3405B6C3CD}"/>
              </a:ext>
            </a:extLst>
          </p:cNvPr>
          <p:cNvSpPr txBox="1"/>
          <p:nvPr/>
        </p:nvSpPr>
        <p:spPr>
          <a:xfrm rot="10800000">
            <a:off x="9896475" y="4273006"/>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
        <p:nvSpPr>
          <p:cNvPr id="10" name="TextBox 9">
            <a:extLst>
              <a:ext uri="{FF2B5EF4-FFF2-40B4-BE49-F238E27FC236}">
                <a16:creationId xmlns:a16="http://schemas.microsoft.com/office/drawing/2014/main" id="{DA8955F7-5C98-4E97-9598-C969AAEA481A}"/>
              </a:ext>
            </a:extLst>
          </p:cNvPr>
          <p:cNvSpPr txBox="1"/>
          <p:nvPr/>
        </p:nvSpPr>
        <p:spPr>
          <a:xfrm>
            <a:off x="1133475" y="1343025"/>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Tree>
    <p:extLst>
      <p:ext uri="{BB962C8B-B14F-4D97-AF65-F5344CB8AC3E}">
        <p14:creationId xmlns:p14="http://schemas.microsoft.com/office/powerpoint/2010/main" val="205190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Progression through the PD|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Stepping through the sessions</a:t>
            </a: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Introduction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B57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1</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Case Study and reflections</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Group discussion </a:t>
            </a:r>
          </a:p>
        </p:txBody>
      </p:sp>
    </p:spTree>
    <p:extLst>
      <p:ext uri="{BB962C8B-B14F-4D97-AF65-F5344CB8AC3E}">
        <p14:creationId xmlns:p14="http://schemas.microsoft.com/office/powerpoint/2010/main" val="123226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How do I belong?</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A7A1159-0379-4910-B917-EFF11B813A6D}"/>
              </a:ext>
            </a:extLst>
          </p:cNvPr>
          <p:cNvSpPr txBox="1"/>
          <p:nvPr/>
        </p:nvSpPr>
        <p:spPr>
          <a:xfrm>
            <a:off x="6281737" y="1472470"/>
            <a:ext cx="5203875" cy="3913059"/>
          </a:xfrm>
          <a:prstGeom prst="rect">
            <a:avLst/>
          </a:prstGeom>
          <a:noFill/>
        </p:spPr>
        <p:txBody>
          <a:bodyPr wrap="square" rtlCol="0">
            <a:spAutoFit/>
          </a:bodyPr>
          <a:lstStyle/>
          <a:p>
            <a:pPr>
              <a:lnSpc>
                <a:spcPct val="150000"/>
              </a:lnSpc>
            </a:pPr>
            <a:r>
              <a:rPr lang="en-GB" sz="2400" dirty="0"/>
              <a:t>What gives </a:t>
            </a:r>
            <a:r>
              <a:rPr lang="en-GB" sz="2400" b="1" dirty="0"/>
              <a:t>you</a:t>
            </a:r>
            <a:r>
              <a:rPr lang="en-GB" sz="2400" dirty="0"/>
              <a:t> a sense of belonging at your academy / within your team / in your personal life?</a:t>
            </a:r>
          </a:p>
          <a:p>
            <a:pPr>
              <a:lnSpc>
                <a:spcPct val="150000"/>
              </a:lnSpc>
            </a:pPr>
            <a:endParaRPr lang="en-GB" sz="2400" dirty="0"/>
          </a:p>
          <a:p>
            <a:pPr>
              <a:lnSpc>
                <a:spcPct val="150000"/>
              </a:lnSpc>
            </a:pPr>
            <a:r>
              <a:rPr lang="en-GB" sz="2400" dirty="0"/>
              <a:t>How does this happen?</a:t>
            </a:r>
          </a:p>
          <a:p>
            <a:pPr>
              <a:lnSpc>
                <a:spcPct val="150000"/>
              </a:lnSpc>
            </a:pPr>
            <a:endParaRPr lang="en-GB" sz="2400" dirty="0"/>
          </a:p>
          <a:p>
            <a:pPr>
              <a:lnSpc>
                <a:spcPct val="150000"/>
              </a:lnSpc>
            </a:pPr>
            <a:r>
              <a:rPr lang="en-GB" sz="2400" dirty="0"/>
              <a:t>What makes </a:t>
            </a:r>
            <a:r>
              <a:rPr lang="en-GB" sz="2400" b="1" dirty="0"/>
              <a:t>you</a:t>
            </a:r>
            <a:r>
              <a:rPr lang="en-GB" sz="2400" dirty="0"/>
              <a:t> feel valued?</a:t>
            </a:r>
          </a:p>
        </p:txBody>
      </p:sp>
      <p:pic>
        <p:nvPicPr>
          <p:cNvPr id="4" name="Picture 3">
            <a:extLst>
              <a:ext uri="{FF2B5EF4-FFF2-40B4-BE49-F238E27FC236}">
                <a16:creationId xmlns:a16="http://schemas.microsoft.com/office/drawing/2014/main" id="{7328019D-E868-4400-A1D3-473B7C9CE0AD}"/>
              </a:ext>
            </a:extLst>
          </p:cNvPr>
          <p:cNvPicPr>
            <a:picLocks noChangeAspect="1"/>
          </p:cNvPicPr>
          <p:nvPr/>
        </p:nvPicPr>
        <p:blipFill>
          <a:blip r:embed="rId3"/>
          <a:stretch>
            <a:fillRect/>
          </a:stretch>
        </p:blipFill>
        <p:spPr>
          <a:xfrm>
            <a:off x="438150" y="2006350"/>
            <a:ext cx="5203875" cy="2978649"/>
          </a:xfrm>
          <a:prstGeom prst="rect">
            <a:avLst/>
          </a:prstGeom>
        </p:spPr>
      </p:pic>
      <p:sp>
        <p:nvSpPr>
          <p:cNvPr id="5" name="TextBox 4">
            <a:extLst>
              <a:ext uri="{FF2B5EF4-FFF2-40B4-BE49-F238E27FC236}">
                <a16:creationId xmlns:a16="http://schemas.microsoft.com/office/drawing/2014/main" id="{6B548E81-6A4B-4393-AFBE-0AC71650D211}"/>
              </a:ext>
            </a:extLst>
          </p:cNvPr>
          <p:cNvSpPr txBox="1"/>
          <p:nvPr/>
        </p:nvSpPr>
        <p:spPr>
          <a:xfrm>
            <a:off x="209550" y="5857876"/>
            <a:ext cx="3697487" cy="369332"/>
          </a:xfrm>
          <a:prstGeom prst="rect">
            <a:avLst/>
          </a:prstGeom>
          <a:noFill/>
        </p:spPr>
        <p:txBody>
          <a:bodyPr wrap="none" rtlCol="0">
            <a:spAutoFit/>
          </a:bodyPr>
          <a:lstStyle/>
          <a:p>
            <a:r>
              <a:rPr lang="en-GB" dirty="0"/>
              <a:t>10 minute discussion in groups of 4/5</a:t>
            </a:r>
          </a:p>
        </p:txBody>
      </p:sp>
    </p:spTree>
    <p:extLst>
      <p:ext uri="{BB962C8B-B14F-4D97-AF65-F5344CB8AC3E}">
        <p14:creationId xmlns:p14="http://schemas.microsoft.com/office/powerpoint/2010/main" val="416608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How do I belong?</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9DAB0F5-ED15-4460-8E18-3C42AF43AA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115992" y="142892"/>
            <a:ext cx="766445" cy="861695"/>
          </a:xfrm>
          <a:prstGeom prst="rect">
            <a:avLst/>
          </a:prstGeom>
          <a:ln>
            <a:solidFill>
              <a:schemeClr val="tx2"/>
            </a:solidFill>
          </a:ln>
        </p:spPr>
      </p:pic>
      <p:pic>
        <p:nvPicPr>
          <p:cNvPr id="2050" name="Picture 2" descr="Dr Charlotte Forwood on Twitter: &amp;quot;An excellent opening keynote  @DownieAndrea @NatEduSummit starting with an exploration of the importance  of belonging for #wellbeing https://t.co/2Jflg1Z5if&amp;quot; / Twitter">
            <a:extLst>
              <a:ext uri="{FF2B5EF4-FFF2-40B4-BE49-F238E27FC236}">
                <a16:creationId xmlns:a16="http://schemas.microsoft.com/office/drawing/2014/main" id="{07A366EC-3E60-43EF-A7F7-760643F06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893" y="1867783"/>
            <a:ext cx="4712495" cy="41202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41F74C-81C3-4629-A1C4-54E9D03515FC}"/>
              </a:ext>
            </a:extLst>
          </p:cNvPr>
          <p:cNvSpPr txBox="1"/>
          <p:nvPr/>
        </p:nvSpPr>
        <p:spPr>
          <a:xfrm>
            <a:off x="6096000" y="1938125"/>
            <a:ext cx="5203875" cy="3359061"/>
          </a:xfrm>
          <a:prstGeom prst="rect">
            <a:avLst/>
          </a:prstGeom>
          <a:noFill/>
        </p:spPr>
        <p:txBody>
          <a:bodyPr wrap="square" rtlCol="0">
            <a:spAutoFit/>
          </a:bodyPr>
          <a:lstStyle/>
          <a:p>
            <a:pPr>
              <a:lnSpc>
                <a:spcPct val="150000"/>
              </a:lnSpc>
            </a:pPr>
            <a:r>
              <a:rPr lang="en-GB" sz="2400" dirty="0"/>
              <a:t>What gives </a:t>
            </a:r>
            <a:r>
              <a:rPr lang="en-GB" sz="2400" b="1" dirty="0"/>
              <a:t>you</a:t>
            </a:r>
            <a:r>
              <a:rPr lang="en-GB" sz="2400" dirty="0"/>
              <a:t> a sense of belonging at your academy / within your team?</a:t>
            </a:r>
          </a:p>
          <a:p>
            <a:pPr>
              <a:lnSpc>
                <a:spcPct val="150000"/>
              </a:lnSpc>
            </a:pPr>
            <a:endParaRPr lang="en-GB" sz="2400" dirty="0"/>
          </a:p>
          <a:p>
            <a:pPr>
              <a:lnSpc>
                <a:spcPct val="150000"/>
              </a:lnSpc>
            </a:pPr>
            <a:r>
              <a:rPr lang="en-GB" sz="2400" dirty="0"/>
              <a:t>How does this happen?</a:t>
            </a:r>
          </a:p>
          <a:p>
            <a:pPr>
              <a:lnSpc>
                <a:spcPct val="150000"/>
              </a:lnSpc>
            </a:pPr>
            <a:endParaRPr lang="en-GB" sz="2400" dirty="0"/>
          </a:p>
          <a:p>
            <a:pPr>
              <a:lnSpc>
                <a:spcPct val="150000"/>
              </a:lnSpc>
            </a:pPr>
            <a:r>
              <a:rPr lang="en-GB" sz="2400" dirty="0"/>
              <a:t>What makes </a:t>
            </a:r>
            <a:r>
              <a:rPr lang="en-GB" sz="2400" b="1" dirty="0"/>
              <a:t>you</a:t>
            </a:r>
            <a:r>
              <a:rPr lang="en-GB" sz="2400" dirty="0"/>
              <a:t> feel valued?</a:t>
            </a:r>
          </a:p>
        </p:txBody>
      </p:sp>
    </p:spTree>
    <p:extLst>
      <p:ext uri="{BB962C8B-B14F-4D97-AF65-F5344CB8AC3E}">
        <p14:creationId xmlns:p14="http://schemas.microsoft.com/office/powerpoint/2010/main" val="1909853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How we create a sense of belonging </a:t>
            </a:r>
            <a:r>
              <a:rPr lang="en-GB" sz="2000" dirty="0">
                <a:solidFill>
                  <a:srgbClr val="7030A0"/>
                </a:solidFill>
                <a:latin typeface="Calibri" panose="020F0502020204030204"/>
              </a:rPr>
              <a:t>(for children in our schools)</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743E310-06AB-491E-8C57-1336016ABC2B}"/>
              </a:ext>
            </a:extLst>
          </p:cNvPr>
          <p:cNvPicPr>
            <a:picLocks noChangeAspect="1"/>
          </p:cNvPicPr>
          <p:nvPr/>
        </p:nvPicPr>
        <p:blipFill>
          <a:blip r:embed="rId3"/>
          <a:stretch>
            <a:fillRect/>
          </a:stretch>
        </p:blipFill>
        <p:spPr>
          <a:xfrm>
            <a:off x="319087" y="2803639"/>
            <a:ext cx="4414838" cy="1533779"/>
          </a:xfrm>
          <a:prstGeom prst="rect">
            <a:avLst/>
          </a:prstGeom>
        </p:spPr>
      </p:pic>
      <p:pic>
        <p:nvPicPr>
          <p:cNvPr id="4" name="Picture 3">
            <a:extLst>
              <a:ext uri="{FF2B5EF4-FFF2-40B4-BE49-F238E27FC236}">
                <a16:creationId xmlns:a16="http://schemas.microsoft.com/office/drawing/2014/main" id="{6AD61E21-ED8C-45A8-8D4E-765038B9DEBB}"/>
              </a:ext>
            </a:extLst>
          </p:cNvPr>
          <p:cNvPicPr>
            <a:picLocks noChangeAspect="1"/>
          </p:cNvPicPr>
          <p:nvPr/>
        </p:nvPicPr>
        <p:blipFill>
          <a:blip r:embed="rId4"/>
          <a:stretch>
            <a:fillRect/>
          </a:stretch>
        </p:blipFill>
        <p:spPr>
          <a:xfrm>
            <a:off x="4003868" y="1348914"/>
            <a:ext cx="1613833" cy="1242315"/>
          </a:xfrm>
          <a:prstGeom prst="rect">
            <a:avLst/>
          </a:prstGeom>
        </p:spPr>
      </p:pic>
      <p:pic>
        <p:nvPicPr>
          <p:cNvPr id="5" name="Picture 4">
            <a:extLst>
              <a:ext uri="{FF2B5EF4-FFF2-40B4-BE49-F238E27FC236}">
                <a16:creationId xmlns:a16="http://schemas.microsoft.com/office/drawing/2014/main" id="{F68147FE-52D0-4A47-8B89-1E3F01606E9C}"/>
              </a:ext>
            </a:extLst>
          </p:cNvPr>
          <p:cNvPicPr>
            <a:picLocks noChangeAspect="1"/>
          </p:cNvPicPr>
          <p:nvPr/>
        </p:nvPicPr>
        <p:blipFill>
          <a:blip r:embed="rId5"/>
          <a:stretch>
            <a:fillRect/>
          </a:stretch>
        </p:blipFill>
        <p:spPr>
          <a:xfrm>
            <a:off x="2330993" y="1234978"/>
            <a:ext cx="1334738" cy="1334738"/>
          </a:xfrm>
          <a:prstGeom prst="rect">
            <a:avLst/>
          </a:prstGeom>
        </p:spPr>
      </p:pic>
      <p:pic>
        <p:nvPicPr>
          <p:cNvPr id="6" name="Picture 5">
            <a:extLst>
              <a:ext uri="{FF2B5EF4-FFF2-40B4-BE49-F238E27FC236}">
                <a16:creationId xmlns:a16="http://schemas.microsoft.com/office/drawing/2014/main" id="{6E6BCECF-7F07-434F-9C0F-5263C565C6B7}"/>
              </a:ext>
            </a:extLst>
          </p:cNvPr>
          <p:cNvPicPr>
            <a:picLocks noChangeAspect="1"/>
          </p:cNvPicPr>
          <p:nvPr/>
        </p:nvPicPr>
        <p:blipFill>
          <a:blip r:embed="rId6"/>
          <a:stretch>
            <a:fillRect/>
          </a:stretch>
        </p:blipFill>
        <p:spPr>
          <a:xfrm>
            <a:off x="409786" y="4585215"/>
            <a:ext cx="1757363" cy="1232749"/>
          </a:xfrm>
          <a:prstGeom prst="rect">
            <a:avLst/>
          </a:prstGeom>
        </p:spPr>
      </p:pic>
      <p:pic>
        <p:nvPicPr>
          <p:cNvPr id="7" name="Picture 6">
            <a:extLst>
              <a:ext uri="{FF2B5EF4-FFF2-40B4-BE49-F238E27FC236}">
                <a16:creationId xmlns:a16="http://schemas.microsoft.com/office/drawing/2014/main" id="{8EDF3578-D582-4A32-924F-C2BB9F91F79D}"/>
              </a:ext>
            </a:extLst>
          </p:cNvPr>
          <p:cNvPicPr>
            <a:picLocks noChangeAspect="1"/>
          </p:cNvPicPr>
          <p:nvPr/>
        </p:nvPicPr>
        <p:blipFill>
          <a:blip r:embed="rId7"/>
          <a:stretch>
            <a:fillRect/>
          </a:stretch>
        </p:blipFill>
        <p:spPr>
          <a:xfrm>
            <a:off x="319087" y="1430684"/>
            <a:ext cx="1892843" cy="1064724"/>
          </a:xfrm>
          <a:prstGeom prst="rect">
            <a:avLst/>
          </a:prstGeom>
        </p:spPr>
      </p:pic>
      <p:pic>
        <p:nvPicPr>
          <p:cNvPr id="9" name="Picture 8">
            <a:extLst>
              <a:ext uri="{FF2B5EF4-FFF2-40B4-BE49-F238E27FC236}">
                <a16:creationId xmlns:a16="http://schemas.microsoft.com/office/drawing/2014/main" id="{FCEBD584-B244-409E-BD77-006322860142}"/>
              </a:ext>
            </a:extLst>
          </p:cNvPr>
          <p:cNvPicPr>
            <a:picLocks noChangeAspect="1"/>
          </p:cNvPicPr>
          <p:nvPr/>
        </p:nvPicPr>
        <p:blipFill>
          <a:blip r:embed="rId8"/>
          <a:stretch>
            <a:fillRect/>
          </a:stretch>
        </p:blipFill>
        <p:spPr>
          <a:xfrm>
            <a:off x="2356353" y="4725173"/>
            <a:ext cx="3116170" cy="1024305"/>
          </a:xfrm>
          <a:prstGeom prst="rect">
            <a:avLst/>
          </a:prstGeom>
        </p:spPr>
      </p:pic>
      <p:pic>
        <p:nvPicPr>
          <p:cNvPr id="2" name="Picture 1">
            <a:extLst>
              <a:ext uri="{FF2B5EF4-FFF2-40B4-BE49-F238E27FC236}">
                <a16:creationId xmlns:a16="http://schemas.microsoft.com/office/drawing/2014/main" id="{10B91AB9-5592-441A-8A2A-32F14BC167B4}"/>
              </a:ext>
            </a:extLst>
          </p:cNvPr>
          <p:cNvPicPr>
            <a:picLocks noChangeAspect="1"/>
          </p:cNvPicPr>
          <p:nvPr/>
        </p:nvPicPr>
        <p:blipFill>
          <a:blip r:embed="rId9"/>
          <a:stretch>
            <a:fillRect/>
          </a:stretch>
        </p:blipFill>
        <p:spPr>
          <a:xfrm>
            <a:off x="7742432" y="2591229"/>
            <a:ext cx="3014663" cy="1823082"/>
          </a:xfrm>
          <a:prstGeom prst="rect">
            <a:avLst/>
          </a:prstGeom>
        </p:spPr>
      </p:pic>
      <p:pic>
        <p:nvPicPr>
          <p:cNvPr id="8" name="Picture 7">
            <a:extLst>
              <a:ext uri="{FF2B5EF4-FFF2-40B4-BE49-F238E27FC236}">
                <a16:creationId xmlns:a16="http://schemas.microsoft.com/office/drawing/2014/main" id="{997B5FD2-D9B4-4526-A78B-2C90AE76066F}"/>
              </a:ext>
            </a:extLst>
          </p:cNvPr>
          <p:cNvPicPr>
            <a:picLocks noChangeAspect="1"/>
          </p:cNvPicPr>
          <p:nvPr/>
        </p:nvPicPr>
        <p:blipFill>
          <a:blip r:embed="rId10"/>
          <a:stretch>
            <a:fillRect/>
          </a:stretch>
        </p:blipFill>
        <p:spPr>
          <a:xfrm>
            <a:off x="9304800" y="1303697"/>
            <a:ext cx="2568113" cy="968546"/>
          </a:xfrm>
          <a:prstGeom prst="rect">
            <a:avLst/>
          </a:prstGeom>
        </p:spPr>
      </p:pic>
      <p:pic>
        <p:nvPicPr>
          <p:cNvPr id="10" name="Picture 9">
            <a:extLst>
              <a:ext uri="{FF2B5EF4-FFF2-40B4-BE49-F238E27FC236}">
                <a16:creationId xmlns:a16="http://schemas.microsoft.com/office/drawing/2014/main" id="{738FBC9B-C61C-475E-B499-50A83429BF0D}"/>
              </a:ext>
            </a:extLst>
          </p:cNvPr>
          <p:cNvPicPr>
            <a:picLocks noChangeAspect="1"/>
          </p:cNvPicPr>
          <p:nvPr/>
        </p:nvPicPr>
        <p:blipFill>
          <a:blip r:embed="rId11"/>
          <a:stretch>
            <a:fillRect/>
          </a:stretch>
        </p:blipFill>
        <p:spPr>
          <a:xfrm>
            <a:off x="5955837" y="1487992"/>
            <a:ext cx="3293927" cy="836740"/>
          </a:xfrm>
          <a:prstGeom prst="rect">
            <a:avLst/>
          </a:prstGeom>
        </p:spPr>
      </p:pic>
      <p:pic>
        <p:nvPicPr>
          <p:cNvPr id="11" name="Picture 10">
            <a:extLst>
              <a:ext uri="{FF2B5EF4-FFF2-40B4-BE49-F238E27FC236}">
                <a16:creationId xmlns:a16="http://schemas.microsoft.com/office/drawing/2014/main" id="{AA6DD01B-2EF2-46F1-9584-EF9A2E6FF141}"/>
              </a:ext>
            </a:extLst>
          </p:cNvPr>
          <p:cNvPicPr>
            <a:picLocks noChangeAspect="1"/>
          </p:cNvPicPr>
          <p:nvPr/>
        </p:nvPicPr>
        <p:blipFill>
          <a:blip r:embed="rId12"/>
          <a:stretch>
            <a:fillRect/>
          </a:stretch>
        </p:blipFill>
        <p:spPr>
          <a:xfrm>
            <a:off x="6868781" y="4664033"/>
            <a:ext cx="4414838" cy="1729713"/>
          </a:xfrm>
          <a:prstGeom prst="rect">
            <a:avLst/>
          </a:prstGeom>
        </p:spPr>
      </p:pic>
    </p:spTree>
    <p:extLst>
      <p:ext uri="{BB962C8B-B14F-4D97-AF65-F5344CB8AC3E}">
        <p14:creationId xmlns:p14="http://schemas.microsoft.com/office/powerpoint/2010/main" val="386078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681553" cy="769441"/>
          </a:xfrm>
          <a:prstGeom prst="rect">
            <a:avLst/>
          </a:prstGeom>
          <a:noFill/>
        </p:spPr>
        <p:txBody>
          <a:bodyPr wrap="square" lIns="91440" tIns="45720" rIns="91440" bIns="45720" rtlCol="0" anchor="t">
            <a:spAutoFit/>
          </a:bodyPr>
          <a:lstStyle/>
          <a:p>
            <a:pPr lvl="0">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rPr>
              <a:t>How we create a sense of belonging </a:t>
            </a:r>
            <a:r>
              <a:rPr lang="en-GB" sz="2400" dirty="0">
                <a:solidFill>
                  <a:srgbClr val="7030A0"/>
                </a:solidFill>
              </a:rPr>
              <a:t>(for children in our schools)</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752112E-523C-4673-9E6C-7CFE939C96CB}"/>
              </a:ext>
            </a:extLst>
          </p:cNvPr>
          <p:cNvPicPr>
            <a:picLocks noChangeAspect="1"/>
          </p:cNvPicPr>
          <p:nvPr/>
        </p:nvPicPr>
        <p:blipFill>
          <a:blip r:embed="rId3"/>
          <a:stretch>
            <a:fillRect/>
          </a:stretch>
        </p:blipFill>
        <p:spPr>
          <a:xfrm>
            <a:off x="4014788" y="1266798"/>
            <a:ext cx="3814761" cy="5092753"/>
          </a:xfrm>
          <a:prstGeom prst="rect">
            <a:avLst/>
          </a:prstGeom>
        </p:spPr>
      </p:pic>
    </p:spTree>
    <p:extLst>
      <p:ext uri="{BB962C8B-B14F-4D97-AF65-F5344CB8AC3E}">
        <p14:creationId xmlns:p14="http://schemas.microsoft.com/office/powerpoint/2010/main" val="346969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Progression through the PD|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Stepping through the sessions</a:t>
            </a: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Introduction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1</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B57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Case Study and reflections</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Group discussion </a:t>
            </a:r>
          </a:p>
        </p:txBody>
      </p:sp>
    </p:spTree>
    <p:extLst>
      <p:ext uri="{BB962C8B-B14F-4D97-AF65-F5344CB8AC3E}">
        <p14:creationId xmlns:p14="http://schemas.microsoft.com/office/powerpoint/2010/main" val="233019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lvl="0">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can we create a sense of </a:t>
            </a:r>
            <a:r>
              <a:rPr lang="en-GB" sz="2800" dirty="0">
                <a:solidFill>
                  <a:srgbClr val="7030A0"/>
                </a:solidFill>
                <a:latin typeface="Calibri" panose="020F0502020204030204"/>
              </a:rPr>
              <a:t>belonging</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5833401C-1D04-4598-AB5A-7F155737389B}"/>
              </a:ext>
            </a:extLst>
          </p:cNvPr>
          <p:cNvSpPr txBox="1"/>
          <p:nvPr/>
        </p:nvSpPr>
        <p:spPr>
          <a:xfrm>
            <a:off x="438149" y="1563272"/>
            <a:ext cx="11344275" cy="4161241"/>
          </a:xfrm>
          <a:prstGeom prst="rect">
            <a:avLst/>
          </a:prstGeom>
          <a:noFill/>
        </p:spPr>
        <p:txBody>
          <a:bodyPr wrap="square" rtlCol="0">
            <a:spAutoFit/>
          </a:bodyPr>
          <a:lstStyle/>
          <a:p>
            <a:r>
              <a:rPr lang="en-GB" sz="2000" b="1" dirty="0"/>
              <a:t>Case Study 1</a:t>
            </a:r>
          </a:p>
          <a:p>
            <a:endParaRPr lang="en-GB" sz="2000" dirty="0"/>
          </a:p>
          <a:p>
            <a:r>
              <a:rPr lang="en-GB" sz="2000" dirty="0"/>
              <a:t>Anouk is one of 6 children 3 older and two younger (not all of them full siblings), she lives at home with her mum who is unable to find work as she has no qualifications and is currently being treated for depression. They have recently moved further away from school. </a:t>
            </a:r>
          </a:p>
          <a:p>
            <a:endParaRPr lang="en-GB" sz="2000" dirty="0"/>
          </a:p>
          <a:p>
            <a:r>
              <a:rPr lang="en-GB" sz="2000" dirty="0"/>
              <a:t>Anouk’s attendance is poor and there are behaviour concerns. She is working below age related expectations in reading, writing and maths. She often arrives without her reading book and forgets her PE kit. She doesn’t seem to eat much at lunch time and has few friends at school. </a:t>
            </a:r>
          </a:p>
          <a:p>
            <a:endParaRPr lang="en-GB" sz="2000" dirty="0"/>
          </a:p>
          <a:p>
            <a:r>
              <a:rPr lang="en-GB" sz="2000" dirty="0"/>
              <a:t>Drawing is something Anouk really enjoys and often does this instead of concentrating on the lesson or task at hand. She likes talking to adults and always has a story to tell. </a:t>
            </a:r>
          </a:p>
          <a:p>
            <a:endParaRPr lang="en-GB" sz="2000" dirty="0"/>
          </a:p>
        </p:txBody>
      </p:sp>
      <p:pic>
        <p:nvPicPr>
          <p:cNvPr id="8" name="Picture 7">
            <a:extLst>
              <a:ext uri="{FF2B5EF4-FFF2-40B4-BE49-F238E27FC236}">
                <a16:creationId xmlns:a16="http://schemas.microsoft.com/office/drawing/2014/main" id="{87EE4941-7EA7-4497-B8BC-EDACE0ED87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115992" y="142892"/>
            <a:ext cx="766445" cy="861695"/>
          </a:xfrm>
          <a:prstGeom prst="rect">
            <a:avLst/>
          </a:prstGeom>
          <a:ln>
            <a:solidFill>
              <a:schemeClr val="tx2"/>
            </a:solidFill>
          </a:ln>
        </p:spPr>
      </p:pic>
    </p:spTree>
    <p:extLst>
      <p:ext uri="{BB962C8B-B14F-4D97-AF65-F5344CB8AC3E}">
        <p14:creationId xmlns:p14="http://schemas.microsoft.com/office/powerpoint/2010/main" val="3635288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lvl="0">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can we create a sense of </a:t>
            </a:r>
            <a:r>
              <a:rPr lang="en-GB" sz="2800" dirty="0">
                <a:solidFill>
                  <a:srgbClr val="7030A0"/>
                </a:solidFill>
                <a:latin typeface="Calibri" panose="020F0502020204030204"/>
              </a:rPr>
              <a:t>belonging</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5833401C-1D04-4598-AB5A-7F155737389B}"/>
              </a:ext>
            </a:extLst>
          </p:cNvPr>
          <p:cNvSpPr txBox="1"/>
          <p:nvPr/>
        </p:nvSpPr>
        <p:spPr>
          <a:xfrm>
            <a:off x="209550" y="1354617"/>
            <a:ext cx="11772900" cy="5324535"/>
          </a:xfrm>
          <a:prstGeom prst="rect">
            <a:avLst/>
          </a:prstGeom>
          <a:noFill/>
        </p:spPr>
        <p:txBody>
          <a:bodyPr wrap="square" rtlCol="0">
            <a:spAutoFit/>
          </a:bodyPr>
          <a:lstStyle/>
          <a:p>
            <a:r>
              <a:rPr lang="en-GB" sz="2000" b="1" dirty="0"/>
              <a:t>Case Study 2</a:t>
            </a:r>
          </a:p>
          <a:p>
            <a:endParaRPr lang="en-GB" sz="2000" dirty="0"/>
          </a:p>
          <a:p>
            <a:r>
              <a:rPr lang="en-GB" sz="2000" dirty="0"/>
              <a:t>Liam lives with his mum who has medical needs and he sometimes has to care for her. He has  is responsible for taking his 3 siblings to school as well as doing a lot of the cleaning, cooking and shopping. He has trouble sleeping. He left secondary school with good grades but is not performing as well as expected at P16.</a:t>
            </a:r>
          </a:p>
          <a:p>
            <a:endParaRPr lang="en-GB" sz="2000" dirty="0"/>
          </a:p>
          <a:p>
            <a:r>
              <a:rPr lang="en-GB" sz="2000" dirty="0"/>
              <a:t>Liam has SEN needs and requires a readers and scribe in exams however his SEN need was only identified in Year 9. He isn’t very organised but actively participates in lessons and enjoys debate and discussion. </a:t>
            </a:r>
          </a:p>
          <a:p>
            <a:endParaRPr lang="en-GB" sz="2000" dirty="0"/>
          </a:p>
          <a:p>
            <a:r>
              <a:rPr lang="en-GB" sz="2000" dirty="0"/>
              <a:t>Following a survey of all students P16 found that Liam finds it useful to have a space to catch-up during free sessions and being provided with resources electronically (too much paper doesn’t help him).</a:t>
            </a:r>
          </a:p>
          <a:p>
            <a:endParaRPr lang="en-GB" sz="2000" dirty="0"/>
          </a:p>
          <a:p>
            <a:r>
              <a:rPr lang="en-GB" sz="2000" dirty="0"/>
              <a:t>He also recognised that for the scribe to be useful in exams they should be practiced at it and be able to write it the time allocated (he has experienced being give a scribe with a bad hand). </a:t>
            </a:r>
          </a:p>
          <a:p>
            <a:endParaRPr lang="en-GB" sz="2000" dirty="0"/>
          </a:p>
          <a:p>
            <a:endParaRPr lang="en-GB" sz="2000" dirty="0"/>
          </a:p>
          <a:p>
            <a:endParaRPr lang="en-GB" sz="2000" dirty="0"/>
          </a:p>
        </p:txBody>
      </p:sp>
      <p:pic>
        <p:nvPicPr>
          <p:cNvPr id="6" name="Picture 5">
            <a:extLst>
              <a:ext uri="{FF2B5EF4-FFF2-40B4-BE49-F238E27FC236}">
                <a16:creationId xmlns:a16="http://schemas.microsoft.com/office/drawing/2014/main" id="{0AB70AE6-7A61-4EB6-BB7E-176CA68581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115992" y="142892"/>
            <a:ext cx="766445" cy="861695"/>
          </a:xfrm>
          <a:prstGeom prst="rect">
            <a:avLst/>
          </a:prstGeom>
          <a:ln>
            <a:solidFill>
              <a:schemeClr val="tx2"/>
            </a:solidFill>
          </a:ln>
        </p:spPr>
      </p:pic>
    </p:spTree>
    <p:extLst>
      <p:ext uri="{BB962C8B-B14F-4D97-AF65-F5344CB8AC3E}">
        <p14:creationId xmlns:p14="http://schemas.microsoft.com/office/powerpoint/2010/main" val="156061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Progression through the PD|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Stepping through the sessions</a:t>
            </a: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Introduction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1</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Case Study and reflections</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B57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Group discussion </a:t>
            </a:r>
          </a:p>
        </p:txBody>
      </p:sp>
    </p:spTree>
    <p:extLst>
      <p:ext uri="{BB962C8B-B14F-4D97-AF65-F5344CB8AC3E}">
        <p14:creationId xmlns:p14="http://schemas.microsoft.com/office/powerpoint/2010/main" val="2031384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r>
              <a:rPr lang="en-GB" sz="4400" dirty="0">
                <a:solidFill>
                  <a:srgbClr val="7030A0"/>
                </a:solidFill>
              </a:rPr>
              <a:t>We are all learners | </a:t>
            </a:r>
            <a:r>
              <a:rPr lang="en-GB" sz="2800" dirty="0">
                <a:solidFill>
                  <a:srgbClr val="7030A0"/>
                </a:solidFill>
              </a:rPr>
              <a:t>Invest in Professional Development</a:t>
            </a:r>
          </a:p>
        </p:txBody>
      </p:sp>
      <p:grpSp>
        <p:nvGrpSpPr>
          <p:cNvPr id="2" name="Group 1">
            <a:extLst>
              <a:ext uri="{FF2B5EF4-FFF2-40B4-BE49-F238E27FC236}">
                <a16:creationId xmlns:a16="http://schemas.microsoft.com/office/drawing/2014/main" id="{550ACCDE-837C-4816-A195-3E921F94451D}"/>
              </a:ext>
            </a:extLst>
          </p:cNvPr>
          <p:cNvGrpSpPr/>
          <p:nvPr/>
        </p:nvGrpSpPr>
        <p:grpSpPr>
          <a:xfrm>
            <a:off x="1571625" y="2524125"/>
            <a:ext cx="9048750" cy="2162175"/>
            <a:chOff x="1571625" y="2524125"/>
            <a:chExt cx="9048750" cy="2162175"/>
          </a:xfrm>
        </p:grpSpPr>
        <p:sp>
          <p:nvSpPr>
            <p:cNvPr id="11" name="Oval 10">
              <a:extLst>
                <a:ext uri="{FF2B5EF4-FFF2-40B4-BE49-F238E27FC236}">
                  <a16:creationId xmlns:a16="http://schemas.microsoft.com/office/drawing/2014/main" id="{B7CAD85C-9E22-4788-821D-764BD256F216}"/>
                </a:ext>
              </a:extLst>
            </p:cNvPr>
            <p:cNvSpPr/>
            <p:nvPr/>
          </p:nvSpPr>
          <p:spPr>
            <a:xfrm>
              <a:off x="1571625" y="2524125"/>
              <a:ext cx="2133600" cy="2162175"/>
            </a:xfrm>
            <a:prstGeom prst="ellipse">
              <a:avLst/>
            </a:prstGeom>
            <a:solidFill>
              <a:srgbClr val="EE42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rPr>
                <a:t>Be </a:t>
              </a:r>
            </a:p>
            <a:p>
              <a:pPr algn="ctr"/>
              <a:r>
                <a:rPr lang="en-GB" sz="2200" b="1" dirty="0">
                  <a:solidFill>
                    <a:schemeClr val="tx2"/>
                  </a:solidFill>
                </a:rPr>
                <a:t>curious</a:t>
              </a:r>
            </a:p>
            <a:p>
              <a:pPr algn="ctr"/>
              <a:r>
                <a:rPr lang="en-GB" i="1" dirty="0">
                  <a:solidFill>
                    <a:schemeClr val="tx2"/>
                  </a:solidFill>
                </a:rPr>
                <a:t>Be a learner</a:t>
              </a:r>
            </a:p>
          </p:txBody>
        </p:sp>
        <p:sp>
          <p:nvSpPr>
            <p:cNvPr id="14" name="Oval 13">
              <a:extLst>
                <a:ext uri="{FF2B5EF4-FFF2-40B4-BE49-F238E27FC236}">
                  <a16:creationId xmlns:a16="http://schemas.microsoft.com/office/drawing/2014/main" id="{4FFB0E5A-B530-4B13-B033-AF2C8811EB6B}"/>
                </a:ext>
              </a:extLst>
            </p:cNvPr>
            <p:cNvSpPr/>
            <p:nvPr/>
          </p:nvSpPr>
          <p:spPr>
            <a:xfrm>
              <a:off x="5107781" y="2524125"/>
              <a:ext cx="2133600" cy="216217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00" b="1" dirty="0">
                  <a:solidFill>
                    <a:schemeClr val="tx2"/>
                  </a:solidFill>
                </a:rPr>
                <a:t>Be considerate</a:t>
              </a:r>
            </a:p>
            <a:p>
              <a:pPr algn="ctr"/>
              <a:r>
                <a:rPr lang="en-GB" sz="1600" i="1" dirty="0">
                  <a:solidFill>
                    <a:schemeClr val="tx2"/>
                  </a:solidFill>
                </a:rPr>
                <a:t>Be professional</a:t>
              </a:r>
            </a:p>
          </p:txBody>
        </p:sp>
        <p:sp>
          <p:nvSpPr>
            <p:cNvPr id="17" name="Oval 16">
              <a:extLst>
                <a:ext uri="{FF2B5EF4-FFF2-40B4-BE49-F238E27FC236}">
                  <a16:creationId xmlns:a16="http://schemas.microsoft.com/office/drawing/2014/main" id="{6F0880DE-FE9F-40A8-807D-8C2E26AAAA79}"/>
                </a:ext>
              </a:extLst>
            </p:cNvPr>
            <p:cNvSpPr/>
            <p:nvPr/>
          </p:nvSpPr>
          <p:spPr>
            <a:xfrm>
              <a:off x="8486775" y="2524125"/>
              <a:ext cx="2133600" cy="216217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2"/>
                  </a:solidFill>
                </a:rPr>
                <a:t>Be connected</a:t>
              </a:r>
            </a:p>
            <a:p>
              <a:pPr algn="ctr"/>
              <a:r>
                <a:rPr lang="en-GB" i="1" dirty="0">
                  <a:solidFill>
                    <a:schemeClr val="tx2"/>
                  </a:solidFill>
                </a:rPr>
                <a:t>Be together</a:t>
              </a:r>
            </a:p>
          </p:txBody>
        </p:sp>
      </p:grpSp>
    </p:spTree>
    <p:extLst>
      <p:ext uri="{BB962C8B-B14F-4D97-AF65-F5344CB8AC3E}">
        <p14:creationId xmlns:p14="http://schemas.microsoft.com/office/powerpoint/2010/main" val="2509584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lvl="0">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can you create a sense of </a:t>
            </a:r>
            <a:r>
              <a:rPr lang="en-GB" sz="2800" dirty="0">
                <a:solidFill>
                  <a:srgbClr val="7030A0"/>
                </a:solidFill>
                <a:latin typeface="Calibri" panose="020F0502020204030204"/>
              </a:rPr>
              <a:t>belonging</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A3CA4BC4-4E73-4088-A5C6-599D5ED3B52F}"/>
              </a:ext>
            </a:extLst>
          </p:cNvPr>
          <p:cNvSpPr txBox="1"/>
          <p:nvPr/>
        </p:nvSpPr>
        <p:spPr>
          <a:xfrm>
            <a:off x="960395" y="1473841"/>
            <a:ext cx="10271209" cy="3741922"/>
          </a:xfrm>
          <a:prstGeom prst="rect">
            <a:avLst/>
          </a:prstGeom>
          <a:noFill/>
        </p:spPr>
        <p:txBody>
          <a:bodyPr wrap="none" rtlCol="0">
            <a:spAutoFit/>
          </a:bodyPr>
          <a:lstStyle/>
          <a:p>
            <a:pPr algn="ctr">
              <a:lnSpc>
                <a:spcPct val="300000"/>
              </a:lnSpc>
            </a:pPr>
            <a:r>
              <a:rPr lang="en-GB" sz="2800" dirty="0"/>
              <a:t>What do I (we) already do to create a sense of belonging for families?</a:t>
            </a:r>
          </a:p>
          <a:p>
            <a:pPr algn="ctr">
              <a:lnSpc>
                <a:spcPct val="300000"/>
              </a:lnSpc>
            </a:pPr>
            <a:r>
              <a:rPr lang="en-GB" sz="2800" dirty="0"/>
              <a:t>What could I (we) do as well as, instead of or better?</a:t>
            </a:r>
          </a:p>
          <a:p>
            <a:pPr algn="ctr">
              <a:lnSpc>
                <a:spcPct val="300000"/>
              </a:lnSpc>
            </a:pPr>
            <a:r>
              <a:rPr lang="en-GB" sz="2800" dirty="0"/>
              <a:t>Why will this better support disadvantage learners?</a:t>
            </a:r>
          </a:p>
        </p:txBody>
      </p:sp>
      <p:sp>
        <p:nvSpPr>
          <p:cNvPr id="7" name="TextBox 6">
            <a:extLst>
              <a:ext uri="{FF2B5EF4-FFF2-40B4-BE49-F238E27FC236}">
                <a16:creationId xmlns:a16="http://schemas.microsoft.com/office/drawing/2014/main" id="{F2F1BB0B-1846-4892-909D-A0D6573E0F09}"/>
              </a:ext>
            </a:extLst>
          </p:cNvPr>
          <p:cNvSpPr txBox="1"/>
          <p:nvPr/>
        </p:nvSpPr>
        <p:spPr>
          <a:xfrm>
            <a:off x="209550" y="5961889"/>
            <a:ext cx="3697487" cy="369332"/>
          </a:xfrm>
          <a:prstGeom prst="rect">
            <a:avLst/>
          </a:prstGeom>
          <a:noFill/>
        </p:spPr>
        <p:txBody>
          <a:bodyPr wrap="none" rtlCol="0">
            <a:spAutoFit/>
          </a:bodyPr>
          <a:lstStyle/>
          <a:p>
            <a:r>
              <a:rPr lang="en-GB" dirty="0"/>
              <a:t>15 minute discussion in groups of 4/5</a:t>
            </a:r>
          </a:p>
        </p:txBody>
      </p:sp>
    </p:spTree>
    <p:extLst>
      <p:ext uri="{BB962C8B-B14F-4D97-AF65-F5344CB8AC3E}">
        <p14:creationId xmlns:p14="http://schemas.microsoft.com/office/powerpoint/2010/main" val="3422146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lvl="0">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can you create a sense of </a:t>
            </a:r>
            <a:r>
              <a:rPr lang="en-GB" sz="2800" dirty="0">
                <a:solidFill>
                  <a:srgbClr val="7030A0"/>
                </a:solidFill>
                <a:latin typeface="Calibri" panose="020F0502020204030204"/>
              </a:rPr>
              <a:t>belonging</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a:t>
            </a:r>
          </a:p>
        </p:txBody>
      </p:sp>
      <p:sp>
        <p:nvSpPr>
          <p:cNvPr id="3" name="TextBox 2">
            <a:extLst>
              <a:ext uri="{FF2B5EF4-FFF2-40B4-BE49-F238E27FC236}">
                <a16:creationId xmlns:a16="http://schemas.microsoft.com/office/drawing/2014/main" id="{A3CA4BC4-4E73-4088-A5C6-599D5ED3B52F}"/>
              </a:ext>
            </a:extLst>
          </p:cNvPr>
          <p:cNvSpPr txBox="1"/>
          <p:nvPr/>
        </p:nvSpPr>
        <p:spPr>
          <a:xfrm>
            <a:off x="1682036" y="1556909"/>
            <a:ext cx="8827929" cy="1697068"/>
          </a:xfrm>
          <a:prstGeom prst="rect">
            <a:avLst/>
          </a:prstGeom>
          <a:noFill/>
        </p:spPr>
        <p:txBody>
          <a:bodyPr wrap="none" rtlCol="0">
            <a:spAutoFit/>
          </a:bodyPr>
          <a:lstStyle/>
          <a:p>
            <a:pPr algn="ctr">
              <a:lnSpc>
                <a:spcPct val="150000"/>
              </a:lnSpc>
            </a:pPr>
            <a:r>
              <a:rPr lang="en-GB" sz="2400" dirty="0"/>
              <a:t>What do I (we) already do to create a sense of belonging for families?</a:t>
            </a:r>
          </a:p>
          <a:p>
            <a:pPr algn="ctr">
              <a:lnSpc>
                <a:spcPct val="150000"/>
              </a:lnSpc>
            </a:pPr>
            <a:r>
              <a:rPr lang="en-GB" sz="2400" dirty="0"/>
              <a:t>What could I (we) do as well as, instead of or better?</a:t>
            </a:r>
          </a:p>
          <a:p>
            <a:pPr algn="ctr">
              <a:lnSpc>
                <a:spcPct val="150000"/>
              </a:lnSpc>
            </a:pPr>
            <a:r>
              <a:rPr lang="en-GB" sz="2400" dirty="0"/>
              <a:t>Why will this better support disadvantage learners?</a:t>
            </a:r>
          </a:p>
        </p:txBody>
      </p:sp>
      <p:pic>
        <p:nvPicPr>
          <p:cNvPr id="8" name="Picture 7">
            <a:extLst>
              <a:ext uri="{FF2B5EF4-FFF2-40B4-BE49-F238E27FC236}">
                <a16:creationId xmlns:a16="http://schemas.microsoft.com/office/drawing/2014/main" id="{359C62D0-ED08-46CC-81AB-82A99E3EC3E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216005" y="62016"/>
            <a:ext cx="766445" cy="861695"/>
          </a:xfrm>
          <a:prstGeom prst="rect">
            <a:avLst/>
          </a:prstGeom>
          <a:ln>
            <a:solidFill>
              <a:schemeClr val="tx2"/>
            </a:solidFill>
          </a:ln>
        </p:spPr>
      </p:pic>
      <p:pic>
        <p:nvPicPr>
          <p:cNvPr id="2" name="Picture 1">
            <a:extLst>
              <a:ext uri="{FF2B5EF4-FFF2-40B4-BE49-F238E27FC236}">
                <a16:creationId xmlns:a16="http://schemas.microsoft.com/office/drawing/2014/main" id="{0EEDBD34-C54D-4752-B426-2AFF625062D3}"/>
              </a:ext>
            </a:extLst>
          </p:cNvPr>
          <p:cNvPicPr>
            <a:picLocks noChangeAspect="1"/>
          </p:cNvPicPr>
          <p:nvPr/>
        </p:nvPicPr>
        <p:blipFill rotWithShape="1">
          <a:blip r:embed="rId4"/>
          <a:srcRect l="24882" r="5215"/>
          <a:stretch/>
        </p:blipFill>
        <p:spPr>
          <a:xfrm>
            <a:off x="4500562" y="3379944"/>
            <a:ext cx="3874294" cy="3228578"/>
          </a:xfrm>
          <a:prstGeom prst="rect">
            <a:avLst/>
          </a:prstGeom>
        </p:spPr>
      </p:pic>
    </p:spTree>
    <p:extLst>
      <p:ext uri="{BB962C8B-B14F-4D97-AF65-F5344CB8AC3E}">
        <p14:creationId xmlns:p14="http://schemas.microsoft.com/office/powerpoint/2010/main" val="126054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EDF8B2D3-8607-4875-A904-A27F62ABADC4}"/>
              </a:ext>
            </a:extLst>
          </p:cNvPr>
          <p:cNvSpPr/>
          <p:nvPr/>
        </p:nvSpPr>
        <p:spPr>
          <a:xfrm>
            <a:off x="109537" y="115887"/>
            <a:ext cx="11972925" cy="6626225"/>
          </a:xfrm>
          <a:prstGeom prst="foldedCorner">
            <a:avLst/>
          </a:prstGeom>
          <a:solidFill>
            <a:srgbClr val="80008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3FF0A79-25B3-4EFC-B73B-27466A434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089" y="255261"/>
            <a:ext cx="2037192" cy="1080000"/>
          </a:xfrm>
          <a:prstGeom prst="rect">
            <a:avLst/>
          </a:prstGeom>
        </p:spPr>
      </p:pic>
      <p:sp>
        <p:nvSpPr>
          <p:cNvPr id="7" name="TextBox 6">
            <a:extLst>
              <a:ext uri="{FF2B5EF4-FFF2-40B4-BE49-F238E27FC236}">
                <a16:creationId xmlns:a16="http://schemas.microsoft.com/office/drawing/2014/main" id="{4EE285C7-8E58-4387-96FF-ECE42DFA9E60}"/>
              </a:ext>
            </a:extLst>
          </p:cNvPr>
          <p:cNvSpPr txBox="1"/>
          <p:nvPr/>
        </p:nvSpPr>
        <p:spPr>
          <a:xfrm>
            <a:off x="1638300" y="1662764"/>
            <a:ext cx="8534400" cy="3416320"/>
          </a:xfrm>
          <a:prstGeom prst="rect">
            <a:avLst/>
          </a:prstGeom>
          <a:noFill/>
        </p:spPr>
        <p:txBody>
          <a:bodyPr wrap="square" rtlCol="0">
            <a:spAutoFit/>
          </a:bodyPr>
          <a:lstStyle/>
          <a:p>
            <a:r>
              <a:rPr lang="en-GB" sz="3600" dirty="0">
                <a:solidFill>
                  <a:schemeClr val="bg2"/>
                </a:solidFill>
              </a:rPr>
              <a:t>To feel a sense of belonging is to feel accepted, to feel seen and to feel included by a group of people, believing that we fit in, trusting that we will be protected by them. To not feel belonging is to experience the precarious and insecure sense of an outsider.</a:t>
            </a:r>
          </a:p>
        </p:txBody>
      </p:sp>
      <p:sp>
        <p:nvSpPr>
          <p:cNvPr id="8" name="TextBox 7">
            <a:extLst>
              <a:ext uri="{FF2B5EF4-FFF2-40B4-BE49-F238E27FC236}">
                <a16:creationId xmlns:a16="http://schemas.microsoft.com/office/drawing/2014/main" id="{AFE76084-93FD-493F-BCA6-089AA4EB0DDF}"/>
              </a:ext>
            </a:extLst>
          </p:cNvPr>
          <p:cNvSpPr txBox="1"/>
          <p:nvPr/>
        </p:nvSpPr>
        <p:spPr>
          <a:xfrm>
            <a:off x="1638300" y="5857875"/>
            <a:ext cx="8534400" cy="369332"/>
          </a:xfrm>
          <a:prstGeom prst="rect">
            <a:avLst/>
          </a:prstGeom>
          <a:noFill/>
        </p:spPr>
        <p:txBody>
          <a:bodyPr wrap="square" lIns="91440" tIns="45720" rIns="91440" bIns="45720" rtlCol="0" anchor="t">
            <a:spAutoFit/>
          </a:bodyPr>
          <a:lstStyle/>
          <a:p>
            <a:r>
              <a:rPr lang="en-GB" i="1" dirty="0">
                <a:solidFill>
                  <a:schemeClr val="accent3">
                    <a:lumMod val="60000"/>
                    <a:lumOff val="40000"/>
                  </a:schemeClr>
                </a:solidFill>
              </a:rPr>
              <a:t>Owen Eastwood</a:t>
            </a:r>
          </a:p>
        </p:txBody>
      </p:sp>
      <p:sp>
        <p:nvSpPr>
          <p:cNvPr id="9" name="TextBox 8">
            <a:extLst>
              <a:ext uri="{FF2B5EF4-FFF2-40B4-BE49-F238E27FC236}">
                <a16:creationId xmlns:a16="http://schemas.microsoft.com/office/drawing/2014/main" id="{63F26AFD-36A4-4461-9C7C-6E3405B6C3CD}"/>
              </a:ext>
            </a:extLst>
          </p:cNvPr>
          <p:cNvSpPr txBox="1"/>
          <p:nvPr/>
        </p:nvSpPr>
        <p:spPr>
          <a:xfrm rot="10800000">
            <a:off x="10251985" y="4115949"/>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
        <p:nvSpPr>
          <p:cNvPr id="10" name="TextBox 9">
            <a:extLst>
              <a:ext uri="{FF2B5EF4-FFF2-40B4-BE49-F238E27FC236}">
                <a16:creationId xmlns:a16="http://schemas.microsoft.com/office/drawing/2014/main" id="{DA8955F7-5C98-4E97-9598-C969AAEA481A}"/>
              </a:ext>
            </a:extLst>
          </p:cNvPr>
          <p:cNvSpPr txBox="1"/>
          <p:nvPr/>
        </p:nvSpPr>
        <p:spPr>
          <a:xfrm>
            <a:off x="981075" y="1298922"/>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Tree>
    <p:extLst>
      <p:ext uri="{BB962C8B-B14F-4D97-AF65-F5344CB8AC3E}">
        <p14:creationId xmlns:p14="http://schemas.microsoft.com/office/powerpoint/2010/main" val="882044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lvl="0">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Key Take </a:t>
            </a:r>
            <a:r>
              <a:rPr lang="en-GB" sz="2800" dirty="0" err="1">
                <a:solidFill>
                  <a:srgbClr val="7030A0"/>
                </a:solidFill>
                <a:latin typeface="Calibri" panose="020F0502020204030204"/>
              </a:rPr>
              <a:t>Aways</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F098E8-9F4E-4AB5-BAEC-0DEE3E0ADBA9}"/>
              </a:ext>
            </a:extLst>
          </p:cNvPr>
          <p:cNvSpPr txBox="1"/>
          <p:nvPr/>
        </p:nvSpPr>
        <p:spPr>
          <a:xfrm>
            <a:off x="7429280" y="1818408"/>
            <a:ext cx="4553170" cy="4524315"/>
          </a:xfrm>
          <a:prstGeom prst="rect">
            <a:avLst/>
          </a:prstGeom>
          <a:noFill/>
        </p:spPr>
        <p:txBody>
          <a:bodyPr wrap="square" rtlCol="0">
            <a:spAutoFit/>
          </a:bodyPr>
          <a:lstStyle/>
          <a:p>
            <a:r>
              <a:rPr lang="en-GB" sz="2400" dirty="0"/>
              <a:t>A smile </a:t>
            </a:r>
          </a:p>
          <a:p>
            <a:endParaRPr lang="en-GB" sz="2400" dirty="0"/>
          </a:p>
          <a:p>
            <a:r>
              <a:rPr lang="en-GB" sz="2400" dirty="0"/>
              <a:t>A hello, good morning, thank you, well done</a:t>
            </a:r>
          </a:p>
          <a:p>
            <a:endParaRPr lang="en-GB" sz="2400" dirty="0"/>
          </a:p>
          <a:p>
            <a:r>
              <a:rPr lang="en-GB" sz="2400" dirty="0"/>
              <a:t>Checking someone is ok (not just walking past)</a:t>
            </a:r>
          </a:p>
          <a:p>
            <a:endParaRPr lang="en-GB" sz="2400" dirty="0"/>
          </a:p>
          <a:p>
            <a:r>
              <a:rPr lang="en-GB" sz="2400" dirty="0"/>
              <a:t>Welcoming the interruption</a:t>
            </a:r>
          </a:p>
          <a:p>
            <a:endParaRPr lang="en-GB" sz="2400" dirty="0"/>
          </a:p>
          <a:p>
            <a:endParaRPr lang="en-GB" sz="2400" dirty="0"/>
          </a:p>
          <a:p>
            <a:endParaRPr lang="en-GB" sz="2400" dirty="0"/>
          </a:p>
        </p:txBody>
      </p:sp>
      <p:grpSp>
        <p:nvGrpSpPr>
          <p:cNvPr id="10" name="Group 9">
            <a:extLst>
              <a:ext uri="{FF2B5EF4-FFF2-40B4-BE49-F238E27FC236}">
                <a16:creationId xmlns:a16="http://schemas.microsoft.com/office/drawing/2014/main" id="{A28698DE-C307-407E-8004-41B327C4DB85}"/>
              </a:ext>
            </a:extLst>
          </p:cNvPr>
          <p:cNvGrpSpPr/>
          <p:nvPr/>
        </p:nvGrpSpPr>
        <p:grpSpPr>
          <a:xfrm>
            <a:off x="438150" y="2047007"/>
            <a:ext cx="6634163" cy="3296516"/>
            <a:chOff x="109538" y="115888"/>
            <a:chExt cx="9634538" cy="4113212"/>
          </a:xfrm>
        </p:grpSpPr>
        <p:sp>
          <p:nvSpPr>
            <p:cNvPr id="11" name="Rectangle: Folded Corner 10">
              <a:extLst>
                <a:ext uri="{FF2B5EF4-FFF2-40B4-BE49-F238E27FC236}">
                  <a16:creationId xmlns:a16="http://schemas.microsoft.com/office/drawing/2014/main" id="{99395915-86CE-44A6-9734-5631523DF680}"/>
                </a:ext>
              </a:extLst>
            </p:cNvPr>
            <p:cNvSpPr/>
            <p:nvPr/>
          </p:nvSpPr>
          <p:spPr>
            <a:xfrm>
              <a:off x="109538" y="115888"/>
              <a:ext cx="9634538" cy="4113212"/>
            </a:xfrm>
            <a:prstGeom prst="foldedCorner">
              <a:avLst/>
            </a:prstGeom>
            <a:solidFill>
              <a:srgbClr val="80008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4857D4C-4950-440F-8560-D065A5306822}"/>
                </a:ext>
              </a:extLst>
            </p:cNvPr>
            <p:cNvSpPr txBox="1"/>
            <p:nvPr/>
          </p:nvSpPr>
          <p:spPr>
            <a:xfrm>
              <a:off x="866778" y="719785"/>
              <a:ext cx="8534401" cy="2265758"/>
            </a:xfrm>
            <a:prstGeom prst="rect">
              <a:avLst/>
            </a:prstGeom>
            <a:noFill/>
          </p:spPr>
          <p:txBody>
            <a:bodyPr wrap="square" rtlCol="0">
              <a:spAutoFit/>
            </a:bodyPr>
            <a:lstStyle/>
            <a:p>
              <a:r>
                <a:rPr lang="en-GB" sz="2800" dirty="0">
                  <a:solidFill>
                    <a:schemeClr val="bg2"/>
                  </a:solidFill>
                </a:rPr>
                <a:t>We can all make a difference in the lives of others in need, because it is the most simple of gestures that make the most significant difference</a:t>
              </a:r>
            </a:p>
          </p:txBody>
        </p:sp>
        <p:sp>
          <p:nvSpPr>
            <p:cNvPr id="16" name="TextBox 15">
              <a:extLst>
                <a:ext uri="{FF2B5EF4-FFF2-40B4-BE49-F238E27FC236}">
                  <a16:creationId xmlns:a16="http://schemas.microsoft.com/office/drawing/2014/main" id="{EDDEE0A4-575C-4299-984E-95BF868814C6}"/>
                </a:ext>
              </a:extLst>
            </p:cNvPr>
            <p:cNvSpPr txBox="1"/>
            <p:nvPr/>
          </p:nvSpPr>
          <p:spPr>
            <a:xfrm>
              <a:off x="866778" y="3130643"/>
              <a:ext cx="8534400" cy="369332"/>
            </a:xfrm>
            <a:prstGeom prst="rect">
              <a:avLst/>
            </a:prstGeom>
            <a:noFill/>
          </p:spPr>
          <p:txBody>
            <a:bodyPr wrap="square" lIns="91440" tIns="45720" rIns="91440" bIns="45720" rtlCol="0" anchor="t">
              <a:spAutoFit/>
            </a:bodyPr>
            <a:lstStyle/>
            <a:p>
              <a:r>
                <a:rPr lang="en-GB" i="1" dirty="0">
                  <a:solidFill>
                    <a:schemeClr val="accent3">
                      <a:lumMod val="60000"/>
                      <a:lumOff val="40000"/>
                    </a:schemeClr>
                  </a:solidFill>
                </a:rPr>
                <a:t>Miya Yamanouchi </a:t>
              </a:r>
            </a:p>
          </p:txBody>
        </p:sp>
        <p:sp>
          <p:nvSpPr>
            <p:cNvPr id="17" name="TextBox 16">
              <a:extLst>
                <a:ext uri="{FF2B5EF4-FFF2-40B4-BE49-F238E27FC236}">
                  <a16:creationId xmlns:a16="http://schemas.microsoft.com/office/drawing/2014/main" id="{A9BD3A4B-CD4A-432D-B664-CE9322B17972}"/>
                </a:ext>
              </a:extLst>
            </p:cNvPr>
            <p:cNvSpPr txBox="1"/>
            <p:nvPr/>
          </p:nvSpPr>
          <p:spPr>
            <a:xfrm rot="10800000">
              <a:off x="8908963" y="1991870"/>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
          <p:nvSpPr>
            <p:cNvPr id="18" name="TextBox 17">
              <a:extLst>
                <a:ext uri="{FF2B5EF4-FFF2-40B4-BE49-F238E27FC236}">
                  <a16:creationId xmlns:a16="http://schemas.microsoft.com/office/drawing/2014/main" id="{2130422B-1AB2-43D0-BBAC-6FA3A81B8832}"/>
                </a:ext>
              </a:extLst>
            </p:cNvPr>
            <p:cNvSpPr txBox="1"/>
            <p:nvPr/>
          </p:nvSpPr>
          <p:spPr>
            <a:xfrm>
              <a:off x="209553" y="355944"/>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grpSp>
    </p:spTree>
    <p:extLst>
      <p:ext uri="{BB962C8B-B14F-4D97-AF65-F5344CB8AC3E}">
        <p14:creationId xmlns:p14="http://schemas.microsoft.com/office/powerpoint/2010/main" val="1770902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06CE39DF-AC41-41CC-A5FC-E01556D8FE60}"/>
              </a:ext>
            </a:extLst>
          </p:cNvPr>
          <p:cNvSpPr>
            <a:spLocks noGrp="1"/>
          </p:cNvSpPr>
          <p:nvPr>
            <p:ph type="sldNum" sz="quarter" idx="12"/>
          </p:nvPr>
        </p:nvSpPr>
        <p:spPr>
          <a:xfrm>
            <a:off x="66675"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7030A0"/>
                </a:solidFill>
                <a:effectLst/>
                <a:uLnTx/>
                <a:uFillTx/>
                <a:latin typeface="Calibri" panose="020F0502020204030204"/>
                <a:ea typeface="+mn-ea"/>
                <a:cs typeface="+mn-cs"/>
              </a:rPr>
              <a:t>Slide number</a:t>
            </a:r>
          </a:p>
        </p:txBody>
      </p:sp>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Reflection</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 </a:t>
            </a:r>
            <a:r>
              <a:rPr kumimoji="0" lang="en-GB" sz="2200" b="0" i="0" u="none" strike="noStrike" kern="1200" cap="none" spc="0" normalizeH="0" baseline="0" noProof="0" dirty="0">
                <a:ln>
                  <a:noFill/>
                </a:ln>
                <a:solidFill>
                  <a:srgbClr val="7030A0"/>
                </a:solidFill>
                <a:effectLst/>
                <a:uLnTx/>
                <a:uFillTx/>
                <a:latin typeface="Calibri" panose="020F0502020204030204"/>
                <a:ea typeface="+mn-ea"/>
                <a:cs typeface="+mn-cs"/>
              </a:rPr>
              <a:t>The impact of this PD | From knowing to doing</a:t>
            </a:r>
          </a:p>
        </p:txBody>
      </p:sp>
      <p:grpSp>
        <p:nvGrpSpPr>
          <p:cNvPr id="2" name="Group 1">
            <a:extLst>
              <a:ext uri="{FF2B5EF4-FFF2-40B4-BE49-F238E27FC236}">
                <a16:creationId xmlns:a16="http://schemas.microsoft.com/office/drawing/2014/main" id="{23FA56CB-BBF4-4EB9-BA2C-89A36CB6CABD}"/>
              </a:ext>
            </a:extLst>
          </p:cNvPr>
          <p:cNvGrpSpPr/>
          <p:nvPr/>
        </p:nvGrpSpPr>
        <p:grpSpPr>
          <a:xfrm>
            <a:off x="842682" y="2384611"/>
            <a:ext cx="10506636" cy="3092459"/>
            <a:chOff x="842682" y="2384611"/>
            <a:chExt cx="10506636" cy="3092459"/>
          </a:xfrm>
        </p:grpSpPr>
        <p:sp>
          <p:nvSpPr>
            <p:cNvPr id="9" name="Oval 8">
              <a:extLst>
                <a:ext uri="{FF2B5EF4-FFF2-40B4-BE49-F238E27FC236}">
                  <a16:creationId xmlns:a16="http://schemas.microsoft.com/office/drawing/2014/main" id="{027E83C8-0E8C-496E-BEEB-BC2DF3DE39F8}"/>
                </a:ext>
              </a:extLst>
            </p:cNvPr>
            <p:cNvSpPr/>
            <p:nvPr/>
          </p:nvSpPr>
          <p:spPr>
            <a:xfrm>
              <a:off x="842682" y="2384612"/>
              <a:ext cx="3173506" cy="309245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impact will this have on your practice? </a:t>
              </a:r>
            </a:p>
          </p:txBody>
        </p:sp>
        <p:sp>
          <p:nvSpPr>
            <p:cNvPr id="10" name="Oval 9">
              <a:extLst>
                <a:ext uri="{FF2B5EF4-FFF2-40B4-BE49-F238E27FC236}">
                  <a16:creationId xmlns:a16="http://schemas.microsoft.com/office/drawing/2014/main" id="{7B281C10-414B-47ED-976F-70CA0E04CF21}"/>
                </a:ext>
              </a:extLst>
            </p:cNvPr>
            <p:cNvSpPr/>
            <p:nvPr/>
          </p:nvSpPr>
          <p:spPr>
            <a:xfrm>
              <a:off x="4389882" y="2384611"/>
              <a:ext cx="3173506" cy="309245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impact will this have on your families / pupils / colleagues?</a:t>
              </a:r>
            </a:p>
          </p:txBody>
        </p:sp>
        <p:sp>
          <p:nvSpPr>
            <p:cNvPr id="11" name="Oval 10">
              <a:extLst>
                <a:ext uri="{FF2B5EF4-FFF2-40B4-BE49-F238E27FC236}">
                  <a16:creationId xmlns:a16="http://schemas.microsoft.com/office/drawing/2014/main" id="{8EFAAF10-7B7C-4F7D-B2C0-C8908CA8CFEE}"/>
                </a:ext>
              </a:extLst>
            </p:cNvPr>
            <p:cNvSpPr/>
            <p:nvPr/>
          </p:nvSpPr>
          <p:spPr>
            <a:xfrm>
              <a:off x="8175812" y="2384612"/>
              <a:ext cx="3173506" cy="30924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What is your main takeaway from this session?</a:t>
              </a:r>
            </a:p>
          </p:txBody>
        </p:sp>
      </p:grpSp>
    </p:spTree>
    <p:extLst>
      <p:ext uri="{BB962C8B-B14F-4D97-AF65-F5344CB8AC3E}">
        <p14:creationId xmlns:p14="http://schemas.microsoft.com/office/powerpoint/2010/main" val="288277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Our shared values | </a:t>
            </a:r>
            <a:r>
              <a:rPr lang="en-GB" sz="2800" dirty="0">
                <a:solidFill>
                  <a:srgbClr val="7030A0"/>
                </a:solidFill>
                <a:latin typeface="Calibri" panose="020F0502020204030204"/>
              </a:rPr>
              <a:t>CLF Heart Values that underpin our work</a:t>
            </a:r>
            <a:endPar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pic>
        <p:nvPicPr>
          <p:cNvPr id="5" name="Picture 4" descr="A picture containing diagram&#10;&#10;Description automatically generated">
            <a:extLst>
              <a:ext uri="{FF2B5EF4-FFF2-40B4-BE49-F238E27FC236}">
                <a16:creationId xmlns:a16="http://schemas.microsoft.com/office/drawing/2014/main" id="{6BA4EA6B-2FEA-40F7-B94F-223E221D2B0C}"/>
              </a:ext>
            </a:extLst>
          </p:cNvPr>
          <p:cNvPicPr>
            <a:picLocks noChangeAspect="1"/>
          </p:cNvPicPr>
          <p:nvPr/>
        </p:nvPicPr>
        <p:blipFill rotWithShape="1">
          <a:blip r:embed="rId3"/>
          <a:srcRect l="5239" t="11811" r="5821" b="9711"/>
          <a:stretch/>
        </p:blipFill>
        <p:spPr>
          <a:xfrm>
            <a:off x="209550" y="1543605"/>
            <a:ext cx="10248900" cy="4018440"/>
          </a:xfrm>
          <a:prstGeom prst="rect">
            <a:avLst/>
          </a:prstGeom>
        </p:spPr>
      </p:pic>
    </p:spTree>
    <p:extLst>
      <p:ext uri="{BB962C8B-B14F-4D97-AF65-F5344CB8AC3E}">
        <p14:creationId xmlns:p14="http://schemas.microsoft.com/office/powerpoint/2010/main" val="283255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Welcome|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How to get the most from this Professional Development</a:t>
            </a:r>
          </a:p>
        </p:txBody>
      </p:sp>
      <p:graphicFrame>
        <p:nvGraphicFramePr>
          <p:cNvPr id="2" name="Table 2">
            <a:extLst>
              <a:ext uri="{FF2B5EF4-FFF2-40B4-BE49-F238E27FC236}">
                <a16:creationId xmlns:a16="http://schemas.microsoft.com/office/drawing/2014/main" id="{CC092FC6-ED81-46D2-9A0D-6AE68B5815EA}"/>
              </a:ext>
            </a:extLst>
          </p:cNvPr>
          <p:cNvGraphicFramePr>
            <a:graphicFrameLocks noGrp="1"/>
          </p:cNvGraphicFramePr>
          <p:nvPr>
            <p:extLst>
              <p:ext uri="{D42A27DB-BD31-4B8C-83A1-F6EECF244321}">
                <p14:modId xmlns:p14="http://schemas.microsoft.com/office/powerpoint/2010/main" val="3428510803"/>
              </p:ext>
            </p:extLst>
          </p:nvPr>
        </p:nvGraphicFramePr>
        <p:xfrm>
          <a:off x="173037" y="2419793"/>
          <a:ext cx="9007476" cy="3929374"/>
        </p:xfrm>
        <a:graphic>
          <a:graphicData uri="http://schemas.openxmlformats.org/drawingml/2006/table">
            <a:tbl>
              <a:tblPr firstRow="1" bandRow="1">
                <a:tableStyleId>{5C22544A-7EE6-4342-B048-85BDC9FD1C3A}</a:tableStyleId>
              </a:tblPr>
              <a:tblGrid>
                <a:gridCol w="4503738">
                  <a:extLst>
                    <a:ext uri="{9D8B030D-6E8A-4147-A177-3AD203B41FA5}">
                      <a16:colId xmlns:a16="http://schemas.microsoft.com/office/drawing/2014/main" val="2518652761"/>
                    </a:ext>
                  </a:extLst>
                </a:gridCol>
                <a:gridCol w="4503738">
                  <a:extLst>
                    <a:ext uri="{9D8B030D-6E8A-4147-A177-3AD203B41FA5}">
                      <a16:colId xmlns:a16="http://schemas.microsoft.com/office/drawing/2014/main" val="3318091601"/>
                    </a:ext>
                  </a:extLst>
                </a:gridCol>
              </a:tblGrid>
              <a:tr h="456776">
                <a:tc>
                  <a:txBody>
                    <a:bodyPr/>
                    <a:lstStyle/>
                    <a:p>
                      <a:r>
                        <a:rPr lang="en-GB" dirty="0"/>
                        <a:t>Function </a:t>
                      </a:r>
                    </a:p>
                  </a:txBody>
                  <a:tcPr/>
                </a:tc>
                <a:tc>
                  <a:txBody>
                    <a:bodyPr/>
                    <a:lstStyle/>
                    <a:p>
                      <a:r>
                        <a:rPr lang="en-GB" dirty="0"/>
                        <a:t>When to use it</a:t>
                      </a:r>
                    </a:p>
                  </a:txBody>
                  <a:tcPr/>
                </a:tc>
                <a:extLst>
                  <a:ext uri="{0D108BD9-81ED-4DB2-BD59-A6C34878D82A}">
                    <a16:rowId xmlns:a16="http://schemas.microsoft.com/office/drawing/2014/main" val="3653015331"/>
                  </a:ext>
                </a:extLst>
              </a:tr>
              <a:tr h="1141939">
                <a:tc>
                  <a:txBody>
                    <a:bodyPr/>
                    <a:lstStyle/>
                    <a:p>
                      <a:endParaRPr lang="en-GB" dirty="0"/>
                    </a:p>
                    <a:p>
                      <a:endParaRPr lang="en-GB" dirty="0"/>
                    </a:p>
                    <a:p>
                      <a:r>
                        <a:rPr lang="en-GB" dirty="0"/>
                        <a:t>Chat function</a:t>
                      </a:r>
                    </a:p>
                  </a:txBody>
                  <a:tcPr/>
                </a:tc>
                <a:tc>
                  <a:txBody>
                    <a:bodyPr/>
                    <a:lstStyle/>
                    <a:p>
                      <a:r>
                        <a:rPr lang="en-GB" dirty="0"/>
                        <a:t>When you see this icon. Be ready to contribute at ANY time. </a:t>
                      </a:r>
                    </a:p>
                  </a:txBody>
                  <a:tcPr/>
                </a:tc>
                <a:extLst>
                  <a:ext uri="{0D108BD9-81ED-4DB2-BD59-A6C34878D82A}">
                    <a16:rowId xmlns:a16="http://schemas.microsoft.com/office/drawing/2014/main" val="1715293814"/>
                  </a:ext>
                </a:extLst>
              </a:tr>
              <a:tr h="1141939">
                <a:tc>
                  <a:txBody>
                    <a:bodyPr/>
                    <a:lstStyle/>
                    <a:p>
                      <a:endParaRPr lang="en-GB" dirty="0"/>
                    </a:p>
                    <a:p>
                      <a:r>
                        <a:rPr lang="en-GB" dirty="0"/>
                        <a:t>Using mute </a:t>
                      </a:r>
                    </a:p>
                    <a:p>
                      <a:endParaRPr lang="en-GB" dirty="0"/>
                    </a:p>
                    <a:p>
                      <a:endParaRPr lang="en-GB" dirty="0"/>
                    </a:p>
                  </a:txBody>
                  <a:tcPr/>
                </a:tc>
                <a:tc>
                  <a:txBody>
                    <a:bodyPr/>
                    <a:lstStyle/>
                    <a:p>
                      <a:r>
                        <a:rPr lang="en-GB" dirty="0"/>
                        <a:t>When you are listening and not actively contributing to the discussion. </a:t>
                      </a:r>
                    </a:p>
                  </a:txBody>
                  <a:tcPr/>
                </a:tc>
                <a:extLst>
                  <a:ext uri="{0D108BD9-81ED-4DB2-BD59-A6C34878D82A}">
                    <a16:rowId xmlns:a16="http://schemas.microsoft.com/office/drawing/2014/main" val="3008054863"/>
                  </a:ext>
                </a:extLst>
              </a:tr>
              <a:tr h="1141939">
                <a:tc>
                  <a:txBody>
                    <a:bodyPr/>
                    <a:lstStyle/>
                    <a:p>
                      <a:endParaRPr lang="en-GB" dirty="0"/>
                    </a:p>
                    <a:p>
                      <a:r>
                        <a:rPr lang="en-GB" dirty="0"/>
                        <a:t>Using video </a:t>
                      </a:r>
                    </a:p>
                  </a:txBody>
                  <a:tcPr/>
                </a:tc>
                <a:tc>
                  <a:txBody>
                    <a:bodyPr/>
                    <a:lstStyle/>
                    <a:p>
                      <a:r>
                        <a:rPr lang="en-GB" dirty="0"/>
                        <a:t>When requested to put your video on by the facilitators. Be ready to have your video on at ANY time.</a:t>
                      </a:r>
                    </a:p>
                  </a:txBody>
                  <a:tcPr/>
                </a:tc>
                <a:extLst>
                  <a:ext uri="{0D108BD9-81ED-4DB2-BD59-A6C34878D82A}">
                    <a16:rowId xmlns:a16="http://schemas.microsoft.com/office/drawing/2014/main" val="428507977"/>
                  </a:ext>
                </a:extLst>
              </a:tr>
            </a:tbl>
          </a:graphicData>
        </a:graphic>
      </p:graphicFrame>
      <p:pic>
        <p:nvPicPr>
          <p:cNvPr id="4" name="Picture 3">
            <a:extLst>
              <a:ext uri="{FF2B5EF4-FFF2-40B4-BE49-F238E27FC236}">
                <a16:creationId xmlns:a16="http://schemas.microsoft.com/office/drawing/2014/main" id="{EC862040-9B52-4287-94F6-7F5725F1DB08}"/>
              </a:ext>
            </a:extLst>
          </p:cNvPr>
          <p:cNvPicPr>
            <a:picLocks noChangeAspect="1"/>
          </p:cNvPicPr>
          <p:nvPr/>
        </p:nvPicPr>
        <p:blipFill>
          <a:blip r:embed="rId2"/>
          <a:stretch>
            <a:fillRect/>
          </a:stretch>
        </p:blipFill>
        <p:spPr>
          <a:xfrm>
            <a:off x="2333525" y="2942756"/>
            <a:ext cx="1841102" cy="914869"/>
          </a:xfrm>
          <a:prstGeom prst="rect">
            <a:avLst/>
          </a:prstGeom>
        </p:spPr>
      </p:pic>
      <p:pic>
        <p:nvPicPr>
          <p:cNvPr id="7" name="Picture 6">
            <a:extLst>
              <a:ext uri="{FF2B5EF4-FFF2-40B4-BE49-F238E27FC236}">
                <a16:creationId xmlns:a16="http://schemas.microsoft.com/office/drawing/2014/main" id="{A504AE94-F11D-4AB0-80B2-817BCBFB4295}"/>
              </a:ext>
            </a:extLst>
          </p:cNvPr>
          <p:cNvPicPr>
            <a:picLocks noChangeAspect="1"/>
          </p:cNvPicPr>
          <p:nvPr/>
        </p:nvPicPr>
        <p:blipFill>
          <a:blip r:embed="rId3"/>
          <a:stretch>
            <a:fillRect/>
          </a:stretch>
        </p:blipFill>
        <p:spPr>
          <a:xfrm>
            <a:off x="1733650" y="4396781"/>
            <a:ext cx="2828724" cy="670681"/>
          </a:xfrm>
          <a:prstGeom prst="rect">
            <a:avLst/>
          </a:prstGeom>
        </p:spPr>
      </p:pic>
      <p:pic>
        <p:nvPicPr>
          <p:cNvPr id="9" name="Picture 8">
            <a:extLst>
              <a:ext uri="{FF2B5EF4-FFF2-40B4-BE49-F238E27FC236}">
                <a16:creationId xmlns:a16="http://schemas.microsoft.com/office/drawing/2014/main" id="{2B807CCE-0746-4E92-AF54-CDF29F798D55}"/>
              </a:ext>
            </a:extLst>
          </p:cNvPr>
          <p:cNvPicPr>
            <a:picLocks noChangeAspect="1"/>
          </p:cNvPicPr>
          <p:nvPr/>
        </p:nvPicPr>
        <p:blipFill rotWithShape="1">
          <a:blip r:embed="rId4"/>
          <a:srcRect r="48185" b="1616"/>
          <a:stretch/>
        </p:blipFill>
        <p:spPr>
          <a:xfrm>
            <a:off x="2333524" y="5269664"/>
            <a:ext cx="1971675" cy="976919"/>
          </a:xfrm>
          <a:prstGeom prst="rect">
            <a:avLst/>
          </a:prstGeom>
        </p:spPr>
      </p:pic>
      <p:sp>
        <p:nvSpPr>
          <p:cNvPr id="10" name="Rectangle 9">
            <a:extLst>
              <a:ext uri="{FF2B5EF4-FFF2-40B4-BE49-F238E27FC236}">
                <a16:creationId xmlns:a16="http://schemas.microsoft.com/office/drawing/2014/main" id="{1BA854CE-D2F5-400C-AECB-8071319405DA}"/>
              </a:ext>
            </a:extLst>
          </p:cNvPr>
          <p:cNvSpPr/>
          <p:nvPr/>
        </p:nvSpPr>
        <p:spPr>
          <a:xfrm>
            <a:off x="2577998" y="3305175"/>
            <a:ext cx="638175" cy="552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D9A1B4D-4E6D-417A-883F-70BC1E87EE1D}"/>
              </a:ext>
            </a:extLst>
          </p:cNvPr>
          <p:cNvSpPr/>
          <p:nvPr/>
        </p:nvSpPr>
        <p:spPr>
          <a:xfrm>
            <a:off x="2933599" y="5607206"/>
            <a:ext cx="638175" cy="552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3628F91-BCC3-4EB8-ADD8-C00A4A742D59}"/>
              </a:ext>
            </a:extLst>
          </p:cNvPr>
          <p:cNvSpPr txBox="1"/>
          <p:nvPr/>
        </p:nvSpPr>
        <p:spPr>
          <a:xfrm>
            <a:off x="217488" y="1579870"/>
            <a:ext cx="8963025" cy="523220"/>
          </a:xfrm>
          <a:prstGeom prst="rect">
            <a:avLst/>
          </a:prstGeom>
          <a:noFill/>
        </p:spPr>
        <p:txBody>
          <a:bodyPr wrap="square" rtlCol="0">
            <a:spAutoFit/>
          </a:bodyPr>
          <a:lstStyle/>
          <a:p>
            <a:r>
              <a:rPr lang="en-GB" sz="2800" b="1" dirty="0">
                <a:solidFill>
                  <a:srgbClr val="7030A0"/>
                </a:solidFill>
              </a:rPr>
              <a:t>Introductions</a:t>
            </a:r>
          </a:p>
        </p:txBody>
      </p:sp>
      <p:pic>
        <p:nvPicPr>
          <p:cNvPr id="16" name="Picture 15">
            <a:extLst>
              <a:ext uri="{FF2B5EF4-FFF2-40B4-BE49-F238E27FC236}">
                <a16:creationId xmlns:a16="http://schemas.microsoft.com/office/drawing/2014/main" id="{A9A355E7-C648-4686-8868-AD0CF9B9D37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209384" y="2995930"/>
            <a:ext cx="766445" cy="861695"/>
          </a:xfrm>
          <a:prstGeom prst="rect">
            <a:avLst/>
          </a:prstGeom>
          <a:ln>
            <a:solidFill>
              <a:schemeClr val="tx2"/>
            </a:solidFill>
          </a:ln>
        </p:spPr>
      </p:pic>
    </p:spTree>
    <p:extLst>
      <p:ext uri="{BB962C8B-B14F-4D97-AF65-F5344CB8AC3E}">
        <p14:creationId xmlns:p14="http://schemas.microsoft.com/office/powerpoint/2010/main" val="119416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Journal</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Using your own PD journal</a:t>
            </a:r>
          </a:p>
        </p:txBody>
      </p:sp>
      <p:pic>
        <p:nvPicPr>
          <p:cNvPr id="3" name="Picture 2">
            <a:extLst>
              <a:ext uri="{FF2B5EF4-FFF2-40B4-BE49-F238E27FC236}">
                <a16:creationId xmlns:a16="http://schemas.microsoft.com/office/drawing/2014/main" id="{A670073C-645F-4D47-B91D-FF7347A3D4A2}"/>
              </a:ext>
            </a:extLst>
          </p:cNvPr>
          <p:cNvPicPr>
            <a:picLocks noChangeAspect="1"/>
          </p:cNvPicPr>
          <p:nvPr/>
        </p:nvPicPr>
        <p:blipFill>
          <a:blip r:embed="rId2"/>
          <a:stretch>
            <a:fillRect/>
          </a:stretch>
        </p:blipFill>
        <p:spPr>
          <a:xfrm>
            <a:off x="5962650" y="1428765"/>
            <a:ext cx="3752850" cy="5046937"/>
          </a:xfrm>
          <a:prstGeom prst="rect">
            <a:avLst/>
          </a:prstGeom>
          <a:ln>
            <a:solidFill>
              <a:srgbClr val="7030A0"/>
            </a:solidFill>
          </a:ln>
        </p:spPr>
      </p:pic>
    </p:spTree>
    <p:extLst>
      <p:ext uri="{BB962C8B-B14F-4D97-AF65-F5344CB8AC3E}">
        <p14:creationId xmlns:p14="http://schemas.microsoft.com/office/powerpoint/2010/main" val="89044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a:defRPr/>
            </a:pPr>
            <a:r>
              <a:rPr lang="en-GB" sz="4400" dirty="0">
                <a:solidFill>
                  <a:srgbClr val="7030A0"/>
                </a:solidFill>
                <a:latin typeface="Calibri" panose="020F0502020204030204"/>
              </a:rPr>
              <a:t>Check-in</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Prepare for the content  | Shared understanding</a:t>
            </a:r>
            <a:endParaRPr lang="en-GB" sz="2800" b="0" i="0" u="none" strike="noStrike" kern="1200" cap="none" spc="0" normalizeH="0" baseline="0" noProof="0" dirty="0">
              <a:ln>
                <a:noFill/>
              </a:ln>
              <a:solidFill>
                <a:srgbClr val="7030A0"/>
              </a:solidFill>
              <a:effectLst/>
              <a:uLnTx/>
              <a:uFillTx/>
              <a:latin typeface="Calibri" panose="020F0502020204030204"/>
              <a:cs typeface="Calibri"/>
            </a:endParaRPr>
          </a:p>
        </p:txBody>
      </p:sp>
      <p:pic>
        <p:nvPicPr>
          <p:cNvPr id="2" name="Picture 3" descr="A picture containing text, outdoor, sign&#10;&#10;Description automatically generated">
            <a:extLst>
              <a:ext uri="{FF2B5EF4-FFF2-40B4-BE49-F238E27FC236}">
                <a16:creationId xmlns:a16="http://schemas.microsoft.com/office/drawing/2014/main" id="{710D52FC-94F2-4832-ABF2-65E88DD7429F}"/>
              </a:ext>
            </a:extLst>
          </p:cNvPr>
          <p:cNvPicPr>
            <a:picLocks noChangeAspect="1"/>
          </p:cNvPicPr>
          <p:nvPr/>
        </p:nvPicPr>
        <p:blipFill>
          <a:blip r:embed="rId2"/>
          <a:stretch>
            <a:fillRect/>
          </a:stretch>
        </p:blipFill>
        <p:spPr>
          <a:xfrm>
            <a:off x="393700" y="1308100"/>
            <a:ext cx="3683000" cy="4902200"/>
          </a:xfrm>
          <a:prstGeom prst="rect">
            <a:avLst/>
          </a:prstGeom>
        </p:spPr>
      </p:pic>
      <p:sp>
        <p:nvSpPr>
          <p:cNvPr id="4" name="TextBox 3">
            <a:extLst>
              <a:ext uri="{FF2B5EF4-FFF2-40B4-BE49-F238E27FC236}">
                <a16:creationId xmlns:a16="http://schemas.microsoft.com/office/drawing/2014/main" id="{0BF39872-96F5-47CC-900B-565817BEB6F3}"/>
              </a:ext>
            </a:extLst>
          </p:cNvPr>
          <p:cNvSpPr txBox="1"/>
          <p:nvPr/>
        </p:nvSpPr>
        <p:spPr>
          <a:xfrm>
            <a:off x="4686300" y="1778000"/>
            <a:ext cx="6121400"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44546A"/>
                </a:solidFill>
              </a:rPr>
              <a:t>If there are items we run through or things you want to check and discuss, please ask.</a:t>
            </a:r>
          </a:p>
          <a:p>
            <a:endParaRPr lang="en-GB"/>
          </a:p>
          <a:p>
            <a:r>
              <a:rPr lang="en-GB" sz="2800" dirty="0">
                <a:solidFill>
                  <a:srgbClr val="44546A"/>
                </a:solidFill>
              </a:rPr>
              <a:t>Confidential and safe space for discussion.</a:t>
            </a:r>
            <a:endParaRPr lang="en-GB" sz="2800" dirty="0">
              <a:solidFill>
                <a:srgbClr val="44546A"/>
              </a:solidFill>
              <a:cs typeface="Calibri"/>
            </a:endParaRPr>
          </a:p>
          <a:p>
            <a:endParaRPr lang="en-GB"/>
          </a:p>
          <a:p>
            <a:r>
              <a:rPr lang="en-GB" sz="2800" b="1" dirty="0">
                <a:solidFill>
                  <a:srgbClr val="44546A"/>
                </a:solidFill>
              </a:rPr>
              <a:t>Protect yourself and prepare for tough content and concepts in places.</a:t>
            </a:r>
            <a:endParaRPr lang="en-GB" sz="2800" b="1" dirty="0">
              <a:solidFill>
                <a:srgbClr val="44546A"/>
              </a:solidFill>
              <a:cs typeface="Calibri"/>
            </a:endParaRPr>
          </a:p>
        </p:txBody>
      </p:sp>
    </p:spTree>
    <p:extLst>
      <p:ext uri="{BB962C8B-B14F-4D97-AF65-F5344CB8AC3E}">
        <p14:creationId xmlns:p14="http://schemas.microsoft.com/office/powerpoint/2010/main" val="322295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23862" y="364034"/>
            <a:ext cx="11344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Progression through the PD| </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Stepping through the sessions</a:t>
            </a:r>
          </a:p>
        </p:txBody>
      </p:sp>
      <p:sp>
        <p:nvSpPr>
          <p:cNvPr id="3" name="Rectangle: Rounded Corners 2">
            <a:extLst>
              <a:ext uri="{FF2B5EF4-FFF2-40B4-BE49-F238E27FC236}">
                <a16:creationId xmlns:a16="http://schemas.microsoft.com/office/drawing/2014/main" id="{E794633D-78E5-4C17-ADF5-2DD75A45003A}"/>
              </a:ext>
            </a:extLst>
          </p:cNvPr>
          <p:cNvSpPr/>
          <p:nvPr/>
        </p:nvSpPr>
        <p:spPr>
          <a:xfrm>
            <a:off x="423862" y="1296987"/>
            <a:ext cx="11415713" cy="923924"/>
          </a:xfrm>
          <a:prstGeom prst="roundRect">
            <a:avLst/>
          </a:prstGeom>
          <a:solidFill>
            <a:srgbClr val="B57B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Introduction </a:t>
            </a:r>
          </a:p>
        </p:txBody>
      </p:sp>
      <p:sp>
        <p:nvSpPr>
          <p:cNvPr id="7" name="Rectangle: Rounded Corners 6">
            <a:extLst>
              <a:ext uri="{FF2B5EF4-FFF2-40B4-BE49-F238E27FC236}">
                <a16:creationId xmlns:a16="http://schemas.microsoft.com/office/drawing/2014/main" id="{FB758109-69F9-4FDD-965E-FA8861AEE407}"/>
              </a:ext>
            </a:extLst>
          </p:cNvPr>
          <p:cNvSpPr/>
          <p:nvPr/>
        </p:nvSpPr>
        <p:spPr>
          <a:xfrm>
            <a:off x="423861" y="2443164"/>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Discussion 1</a:t>
            </a:r>
          </a:p>
        </p:txBody>
      </p:sp>
      <p:sp>
        <p:nvSpPr>
          <p:cNvPr id="8" name="Rectangle: Rounded Corners 7">
            <a:extLst>
              <a:ext uri="{FF2B5EF4-FFF2-40B4-BE49-F238E27FC236}">
                <a16:creationId xmlns:a16="http://schemas.microsoft.com/office/drawing/2014/main" id="{477504A1-F896-4A17-8E5E-5762443678EA}"/>
              </a:ext>
            </a:extLst>
          </p:cNvPr>
          <p:cNvSpPr/>
          <p:nvPr/>
        </p:nvSpPr>
        <p:spPr>
          <a:xfrm>
            <a:off x="423861" y="3573465"/>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Case Study and reflections</a:t>
            </a:r>
          </a:p>
        </p:txBody>
      </p:sp>
      <p:sp>
        <p:nvSpPr>
          <p:cNvPr id="9" name="Rectangle: Rounded Corners 8">
            <a:extLst>
              <a:ext uri="{FF2B5EF4-FFF2-40B4-BE49-F238E27FC236}">
                <a16:creationId xmlns:a16="http://schemas.microsoft.com/office/drawing/2014/main" id="{C462E3C6-600E-4048-AC8C-FF8A9B2AAFFC}"/>
              </a:ext>
            </a:extLst>
          </p:cNvPr>
          <p:cNvSpPr/>
          <p:nvPr/>
        </p:nvSpPr>
        <p:spPr>
          <a:xfrm>
            <a:off x="423861" y="4703766"/>
            <a:ext cx="11415713" cy="92392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Group discussion </a:t>
            </a:r>
          </a:p>
        </p:txBody>
      </p:sp>
    </p:spTree>
    <p:extLst>
      <p:ext uri="{BB962C8B-B14F-4D97-AF65-F5344CB8AC3E}">
        <p14:creationId xmlns:p14="http://schemas.microsoft.com/office/powerpoint/2010/main" val="129014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Folded Corner 4">
            <a:extLst>
              <a:ext uri="{FF2B5EF4-FFF2-40B4-BE49-F238E27FC236}">
                <a16:creationId xmlns:a16="http://schemas.microsoft.com/office/drawing/2014/main" id="{EDF8B2D3-8607-4875-A904-A27F62ABADC4}"/>
              </a:ext>
            </a:extLst>
          </p:cNvPr>
          <p:cNvSpPr/>
          <p:nvPr/>
        </p:nvSpPr>
        <p:spPr>
          <a:xfrm>
            <a:off x="109537" y="115887"/>
            <a:ext cx="11972925" cy="6626225"/>
          </a:xfrm>
          <a:prstGeom prst="foldedCorner">
            <a:avLst/>
          </a:prstGeom>
          <a:solidFill>
            <a:srgbClr val="80008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3FF0A79-25B3-4EFC-B73B-27466A434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089" y="255261"/>
            <a:ext cx="2037192" cy="1080000"/>
          </a:xfrm>
          <a:prstGeom prst="rect">
            <a:avLst/>
          </a:prstGeom>
        </p:spPr>
      </p:pic>
      <p:sp>
        <p:nvSpPr>
          <p:cNvPr id="7" name="TextBox 6">
            <a:extLst>
              <a:ext uri="{FF2B5EF4-FFF2-40B4-BE49-F238E27FC236}">
                <a16:creationId xmlns:a16="http://schemas.microsoft.com/office/drawing/2014/main" id="{4EE285C7-8E58-4387-96FF-ECE42DFA9E60}"/>
              </a:ext>
            </a:extLst>
          </p:cNvPr>
          <p:cNvSpPr txBox="1"/>
          <p:nvPr/>
        </p:nvSpPr>
        <p:spPr>
          <a:xfrm>
            <a:off x="2019300" y="1496083"/>
            <a:ext cx="8534400" cy="3939540"/>
          </a:xfrm>
          <a:prstGeom prst="rect">
            <a:avLst/>
          </a:prstGeom>
          <a:noFill/>
        </p:spPr>
        <p:txBody>
          <a:bodyPr wrap="square" rtlCol="0">
            <a:spAutoFit/>
          </a:bodyPr>
          <a:lstStyle/>
          <a:p>
            <a:r>
              <a:rPr lang="en-GB" sz="5000" dirty="0">
                <a:solidFill>
                  <a:schemeClr val="bg2"/>
                </a:solidFill>
              </a:rPr>
              <a:t>We belong in a bundle of life. Ubuntu says: a person is a person through other persons. It says: I am human because I belong</a:t>
            </a:r>
          </a:p>
        </p:txBody>
      </p:sp>
      <p:sp>
        <p:nvSpPr>
          <p:cNvPr id="8" name="TextBox 7">
            <a:extLst>
              <a:ext uri="{FF2B5EF4-FFF2-40B4-BE49-F238E27FC236}">
                <a16:creationId xmlns:a16="http://schemas.microsoft.com/office/drawing/2014/main" id="{AFE76084-93FD-493F-BCA6-089AA4EB0DDF}"/>
              </a:ext>
            </a:extLst>
          </p:cNvPr>
          <p:cNvSpPr txBox="1"/>
          <p:nvPr/>
        </p:nvSpPr>
        <p:spPr>
          <a:xfrm>
            <a:off x="1638300" y="5838825"/>
            <a:ext cx="8534400" cy="369332"/>
          </a:xfrm>
          <a:prstGeom prst="rect">
            <a:avLst/>
          </a:prstGeom>
          <a:noFill/>
        </p:spPr>
        <p:txBody>
          <a:bodyPr wrap="square" rtlCol="0">
            <a:spAutoFit/>
          </a:bodyPr>
          <a:lstStyle/>
          <a:p>
            <a:r>
              <a:rPr lang="en-GB" i="1" dirty="0">
                <a:solidFill>
                  <a:schemeClr val="accent3">
                    <a:lumMod val="60000"/>
                    <a:lumOff val="40000"/>
                  </a:schemeClr>
                </a:solidFill>
              </a:rPr>
              <a:t>Archbishop Desmond Tutu</a:t>
            </a:r>
          </a:p>
        </p:txBody>
      </p:sp>
      <p:sp>
        <p:nvSpPr>
          <p:cNvPr id="9" name="TextBox 8">
            <a:extLst>
              <a:ext uri="{FF2B5EF4-FFF2-40B4-BE49-F238E27FC236}">
                <a16:creationId xmlns:a16="http://schemas.microsoft.com/office/drawing/2014/main" id="{63F26AFD-36A4-4461-9C7C-6E3405B6C3CD}"/>
              </a:ext>
            </a:extLst>
          </p:cNvPr>
          <p:cNvSpPr txBox="1"/>
          <p:nvPr/>
        </p:nvSpPr>
        <p:spPr>
          <a:xfrm rot="10800000">
            <a:off x="9896475" y="4273006"/>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
        <p:nvSpPr>
          <p:cNvPr id="10" name="TextBox 9">
            <a:extLst>
              <a:ext uri="{FF2B5EF4-FFF2-40B4-BE49-F238E27FC236}">
                <a16:creationId xmlns:a16="http://schemas.microsoft.com/office/drawing/2014/main" id="{DA8955F7-5C98-4E97-9598-C969AAEA481A}"/>
              </a:ext>
            </a:extLst>
          </p:cNvPr>
          <p:cNvSpPr txBox="1"/>
          <p:nvPr/>
        </p:nvSpPr>
        <p:spPr>
          <a:xfrm>
            <a:off x="1133475" y="1343025"/>
            <a:ext cx="657225" cy="1323439"/>
          </a:xfrm>
          <a:prstGeom prst="rect">
            <a:avLst/>
          </a:prstGeom>
          <a:noFill/>
        </p:spPr>
        <p:txBody>
          <a:bodyPr wrap="square" rtlCol="0">
            <a:spAutoFit/>
          </a:bodyPr>
          <a:lstStyle/>
          <a:p>
            <a:r>
              <a:rPr lang="en-GB" sz="8000" dirty="0">
                <a:solidFill>
                  <a:schemeClr val="accent4">
                    <a:lumMod val="60000"/>
                    <a:lumOff val="40000"/>
                  </a:schemeClr>
                </a:solidFill>
                <a:latin typeface="Berlin Sans FB Demi" panose="020E0802020502020306" pitchFamily="34" charset="0"/>
              </a:rPr>
              <a:t>“</a:t>
            </a:r>
          </a:p>
        </p:txBody>
      </p:sp>
    </p:spTree>
    <p:extLst>
      <p:ext uri="{BB962C8B-B14F-4D97-AF65-F5344CB8AC3E}">
        <p14:creationId xmlns:p14="http://schemas.microsoft.com/office/powerpoint/2010/main" val="2419565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33CC025-491A-46A6-803B-2701BF47A976}"/>
              </a:ext>
            </a:extLst>
          </p:cNvPr>
          <p:cNvCxnSpPr/>
          <p:nvPr/>
        </p:nvCxnSpPr>
        <p:spPr>
          <a:xfrm>
            <a:off x="209550" y="1133475"/>
            <a:ext cx="117729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65E565-788D-4F20-B07F-789170A5A9C1}"/>
              </a:ext>
            </a:extLst>
          </p:cNvPr>
          <p:cNvSpPr txBox="1"/>
          <p:nvPr/>
        </p:nvSpPr>
        <p:spPr>
          <a:xfrm>
            <a:off x="438150" y="364034"/>
            <a:ext cx="11344275"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dirty="0">
                <a:solidFill>
                  <a:srgbClr val="7030A0"/>
                </a:solidFill>
                <a:latin typeface="Calibri" panose="020F0502020204030204"/>
              </a:rPr>
              <a:t>Belonging</a:t>
            </a:r>
            <a:r>
              <a:rPr kumimoji="0" lang="en-GB" sz="44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Why</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lang="en-GB" sz="2800" dirty="0">
                <a:solidFill>
                  <a:srgbClr val="7030A0"/>
                </a:solidFill>
                <a:latin typeface="Calibri" panose="020F0502020204030204"/>
              </a:rPr>
              <a:t>it's</a:t>
            </a:r>
            <a:r>
              <a:rPr kumimoji="0" lang="en-GB" sz="2800" b="0" i="0" u="none" strike="noStrike" kern="1200" cap="none" spc="0" normalizeH="0" baseline="0" noProof="0" dirty="0">
                <a:ln>
                  <a:noFill/>
                </a:ln>
                <a:solidFill>
                  <a:srgbClr val="7030A0"/>
                </a:solidFill>
                <a:effectLst/>
                <a:uLnTx/>
                <a:uFillTx/>
                <a:latin typeface="Calibri" panose="020F0502020204030204"/>
                <a:ea typeface="+mn-ea"/>
                <a:cs typeface="+mn-cs"/>
              </a:rPr>
              <a:t> important</a:t>
            </a:r>
          </a:p>
        </p:txBody>
      </p:sp>
      <p:pic>
        <p:nvPicPr>
          <p:cNvPr id="1026" name="Picture 2" descr="Maslow&amp;#39;s Hierarchy of Needs | Simply Psychology">
            <a:extLst>
              <a:ext uri="{FF2B5EF4-FFF2-40B4-BE49-F238E27FC236}">
                <a16:creationId xmlns:a16="http://schemas.microsoft.com/office/drawing/2014/main" id="{40B03B07-02AF-47F4-BE80-57E43F227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 y="1599739"/>
            <a:ext cx="5949633" cy="44268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70D15CE-A806-4E04-9B27-27D74696D3D0}"/>
              </a:ext>
            </a:extLst>
          </p:cNvPr>
          <p:cNvSpPr/>
          <p:nvPr/>
        </p:nvSpPr>
        <p:spPr>
          <a:xfrm>
            <a:off x="5986463" y="1537369"/>
            <a:ext cx="6096000" cy="2246769"/>
          </a:xfrm>
          <a:prstGeom prst="rect">
            <a:avLst/>
          </a:prstGeom>
        </p:spPr>
        <p:txBody>
          <a:bodyPr>
            <a:spAutoFit/>
          </a:bodyPr>
          <a:lstStyle/>
          <a:p>
            <a:r>
              <a:rPr lang="en-GB" sz="2800" dirty="0"/>
              <a:t>Maslow felt it was of such importance that he placed belongingness just above physiological and safety needs, in his hierarchy of needs.</a:t>
            </a:r>
          </a:p>
          <a:p>
            <a:r>
              <a:rPr lang="en-GB" sz="2800" i="1" dirty="0">
                <a:solidFill>
                  <a:schemeClr val="bg1">
                    <a:lumMod val="50000"/>
                  </a:schemeClr>
                </a:solidFill>
              </a:rPr>
              <a:t>Sally Boardman, Life skills Groups</a:t>
            </a:r>
          </a:p>
        </p:txBody>
      </p:sp>
    </p:spTree>
    <p:extLst>
      <p:ext uri="{BB962C8B-B14F-4D97-AF65-F5344CB8AC3E}">
        <p14:creationId xmlns:p14="http://schemas.microsoft.com/office/powerpoint/2010/main" val="1949225015"/>
      </p:ext>
    </p:extLst>
  </p:cSld>
  <p:clrMapOvr>
    <a:masterClrMapping/>
  </p:clrMapOvr>
</p:sld>
</file>

<file path=ppt/theme/theme1.xml><?xml version="1.0" encoding="utf-8"?>
<a:theme xmlns:a="http://schemas.openxmlformats.org/drawingml/2006/main" name="5_Content slides">
  <a:themeElements>
    <a:clrScheme name="Ambition Institute">
      <a:dk1>
        <a:sysClr val="windowText" lastClr="000000"/>
      </a:dk1>
      <a:lt1>
        <a:sysClr val="window" lastClr="FFFFFF"/>
      </a:lt1>
      <a:dk2>
        <a:srgbClr val="474C68"/>
      </a:dk2>
      <a:lt2>
        <a:srgbClr val="E7E6E6"/>
      </a:lt2>
      <a:accent1>
        <a:srgbClr val="E94B58"/>
      </a:accent1>
      <a:accent2>
        <a:srgbClr val="FFCD00"/>
      </a:accent2>
      <a:accent3>
        <a:srgbClr val="EC642E"/>
      </a:accent3>
      <a:accent4>
        <a:srgbClr val="672160"/>
      </a:accent4>
      <a:accent5>
        <a:srgbClr val="474C68"/>
      </a:accent5>
      <a:accent6>
        <a:srgbClr val="3C3C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mbitionInstituteTheme_December2020">
  <a:themeElements>
    <a:clrScheme name="Ambition Institute">
      <a:dk1>
        <a:srgbClr val="3B3B3C"/>
      </a:dk1>
      <a:lt1>
        <a:sysClr val="window" lastClr="FFFFFF"/>
      </a:lt1>
      <a:dk2>
        <a:srgbClr val="3B3B3C"/>
      </a:dk2>
      <a:lt2>
        <a:srgbClr val="FFFFFF"/>
      </a:lt2>
      <a:accent1>
        <a:srgbClr val="474C68"/>
      </a:accent1>
      <a:accent2>
        <a:srgbClr val="E94B58"/>
      </a:accent2>
      <a:accent3>
        <a:srgbClr val="FFCD00"/>
      </a:accent3>
      <a:accent4>
        <a:srgbClr val="6D2160"/>
      </a:accent4>
      <a:accent5>
        <a:srgbClr val="EC642E"/>
      </a:accent5>
      <a:accent6>
        <a:srgbClr val="00B6ED"/>
      </a:accent6>
      <a:hlink>
        <a:srgbClr val="E94B58"/>
      </a:hlink>
      <a:folHlink>
        <a:srgbClr val="474C68"/>
      </a:folHlink>
    </a:clrScheme>
    <a:fontScheme name="Ambition Institu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bitionInstituteTheme_December2020" id="{5CE86DAD-651B-4885-9523-36CDD0E0DF76}" vid="{40DD024E-FD99-4F79-9900-AFF856333743}"/>
    </a:ext>
  </a:extLst>
</a:theme>
</file>

<file path=ppt/theme/theme3.xml><?xml version="1.0" encoding="utf-8"?>
<a:theme xmlns:a="http://schemas.openxmlformats.org/drawingml/2006/main" name="8_Content slides">
  <a:themeElements>
    <a:clrScheme name="AmbitionInstitute">
      <a:dk1>
        <a:sysClr val="windowText" lastClr="000000"/>
      </a:dk1>
      <a:lt1>
        <a:sysClr val="window" lastClr="FFFFFF"/>
      </a:lt1>
      <a:dk2>
        <a:srgbClr val="474C68"/>
      </a:dk2>
      <a:lt2>
        <a:srgbClr val="E7E6E6"/>
      </a:lt2>
      <a:accent1>
        <a:srgbClr val="FFCD00"/>
      </a:accent1>
      <a:accent2>
        <a:srgbClr val="E94B58"/>
      </a:accent2>
      <a:accent3>
        <a:srgbClr val="EC642E"/>
      </a:accent3>
      <a:accent4>
        <a:srgbClr val="672160"/>
      </a:accent4>
      <a:accent5>
        <a:srgbClr val="474C68"/>
      </a:accent5>
      <a:accent6>
        <a:srgbClr val="3C3C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e Slides">
  <a:themeElements>
    <a:clrScheme name="Ambition Institute">
      <a:dk1>
        <a:srgbClr val="3B3B3C"/>
      </a:dk1>
      <a:lt1>
        <a:sysClr val="window" lastClr="FFFFFF"/>
      </a:lt1>
      <a:dk2>
        <a:srgbClr val="3B3B3C"/>
      </a:dk2>
      <a:lt2>
        <a:srgbClr val="FFFFFF"/>
      </a:lt2>
      <a:accent1>
        <a:srgbClr val="474C68"/>
      </a:accent1>
      <a:accent2>
        <a:srgbClr val="E94B58"/>
      </a:accent2>
      <a:accent3>
        <a:srgbClr val="FFCD00"/>
      </a:accent3>
      <a:accent4>
        <a:srgbClr val="6D2160"/>
      </a:accent4>
      <a:accent5>
        <a:srgbClr val="EC642E"/>
      </a:accent5>
      <a:accent6>
        <a:srgbClr val="00B6ED"/>
      </a:accent6>
      <a:hlink>
        <a:srgbClr val="E94B58"/>
      </a:hlink>
      <a:folHlink>
        <a:srgbClr val="474C68"/>
      </a:folHlink>
    </a:clrScheme>
    <a:fontScheme name="Ambition Institu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t slides">
  <a:themeElements>
    <a:clrScheme name="AmbitionInstitute">
      <a:dk1>
        <a:sysClr val="windowText" lastClr="000000"/>
      </a:dk1>
      <a:lt1>
        <a:sysClr val="window" lastClr="FFFFFF"/>
      </a:lt1>
      <a:dk2>
        <a:srgbClr val="474C68"/>
      </a:dk2>
      <a:lt2>
        <a:srgbClr val="E7E6E6"/>
      </a:lt2>
      <a:accent1>
        <a:srgbClr val="FFCD00"/>
      </a:accent1>
      <a:accent2>
        <a:srgbClr val="E94B58"/>
      </a:accent2>
      <a:accent3>
        <a:srgbClr val="EC642E"/>
      </a:accent3>
      <a:accent4>
        <a:srgbClr val="672160"/>
      </a:accent4>
      <a:accent5>
        <a:srgbClr val="474C68"/>
      </a:accent5>
      <a:accent6>
        <a:srgbClr val="3C3C3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Quot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da029a2b-bf46-4f0a-9208-55f4120e3af2" xsi:nil="true"/>
    <Students xmlns="da029a2b-bf46-4f0a-9208-55f4120e3af2">
      <UserInfo>
        <DisplayName/>
        <AccountId xsi:nil="true"/>
        <AccountType/>
      </UserInfo>
    </Students>
    <Self_Registration_Enabled xmlns="da029a2b-bf46-4f0a-9208-55f4120e3af2" xsi:nil="true"/>
    <AppVersion xmlns="da029a2b-bf46-4f0a-9208-55f4120e3af2" xsi:nil="true"/>
    <Invited_Teachers xmlns="da029a2b-bf46-4f0a-9208-55f4120e3af2" xsi:nil="true"/>
    <IsNotebookLocked xmlns="da029a2b-bf46-4f0a-9208-55f4120e3af2" xsi:nil="true"/>
    <NotebookType xmlns="da029a2b-bf46-4f0a-9208-55f4120e3af2" xsi:nil="true"/>
    <FolderType xmlns="da029a2b-bf46-4f0a-9208-55f4120e3af2" xsi:nil="true"/>
    <Has_Teacher_Only_SectionGroup xmlns="da029a2b-bf46-4f0a-9208-55f4120e3af2" xsi:nil="true"/>
    <Members xmlns="da029a2b-bf46-4f0a-9208-55f4120e3af2">
      <UserInfo>
        <DisplayName/>
        <AccountId xsi:nil="true"/>
        <AccountType/>
      </UserInfo>
    </Members>
    <DefaultSectionNames xmlns="da029a2b-bf46-4f0a-9208-55f4120e3af2" xsi:nil="true"/>
    <TeamsChannelId xmlns="da029a2b-bf46-4f0a-9208-55f4120e3af2" xsi:nil="true"/>
    <Invited_Leaders xmlns="da029a2b-bf46-4f0a-9208-55f4120e3af2" xsi:nil="true"/>
    <Owner xmlns="da029a2b-bf46-4f0a-9208-55f4120e3af2">
      <UserInfo>
        <DisplayName/>
        <AccountId xsi:nil="true"/>
        <AccountType/>
      </UserInfo>
    </Owner>
    <Math_Settings xmlns="da029a2b-bf46-4f0a-9208-55f4120e3af2" xsi:nil="true"/>
    <Member_Groups xmlns="da029a2b-bf46-4f0a-9208-55f4120e3af2">
      <UserInfo>
        <DisplayName/>
        <AccountId xsi:nil="true"/>
        <AccountType/>
      </UserInfo>
    </Member_Groups>
    <Has_Leaders_Only_SectionGroup xmlns="da029a2b-bf46-4f0a-9208-55f4120e3af2" xsi:nil="true"/>
    <Is_Collaboration_Space_Locked xmlns="da029a2b-bf46-4f0a-9208-55f4120e3af2" xsi:nil="true"/>
    <Invited_Students xmlns="da029a2b-bf46-4f0a-9208-55f4120e3af2" xsi:nil="true"/>
    <Distribution_Groups xmlns="da029a2b-bf46-4f0a-9208-55f4120e3af2" xsi:nil="true"/>
    <Templates xmlns="da029a2b-bf46-4f0a-9208-55f4120e3af2" xsi:nil="true"/>
    <Invited_Members xmlns="da029a2b-bf46-4f0a-9208-55f4120e3af2" xsi:nil="true"/>
    <Teams_Channel_Section_Location xmlns="da029a2b-bf46-4f0a-9208-55f4120e3af2" xsi:nil="true"/>
    <LMS_Mappings xmlns="da029a2b-bf46-4f0a-9208-55f4120e3af2" xsi:nil="true"/>
    <Teachers xmlns="da029a2b-bf46-4f0a-9208-55f4120e3af2">
      <UserInfo>
        <DisplayName/>
        <AccountId xsi:nil="true"/>
        <AccountType/>
      </UserInfo>
    </Teachers>
    <Student_Groups xmlns="da029a2b-bf46-4f0a-9208-55f4120e3af2">
      <UserInfo>
        <DisplayName/>
        <AccountId xsi:nil="true"/>
        <AccountType/>
      </UserInfo>
    </Student_Groups>
    <Leaders xmlns="da029a2b-bf46-4f0a-9208-55f4120e3af2">
      <UserInfo>
        <DisplayName/>
        <AccountId xsi:nil="true"/>
        <AccountType/>
      </UserInfo>
    </Lead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492E69F06AAA4E8390AADB39DBB81A" ma:contentTypeVersion="41" ma:contentTypeDescription="Create a new document." ma:contentTypeScope="" ma:versionID="52942ada1195d00a01659d5a5ae174e7">
  <xsd:schema xmlns:xsd="http://www.w3.org/2001/XMLSchema" xmlns:xs="http://www.w3.org/2001/XMLSchema" xmlns:p="http://schemas.microsoft.com/office/2006/metadata/properties" xmlns:ns3="ec36f1c1-06ed-41f3-90a4-0dca49236ace" xmlns:ns4="da029a2b-bf46-4f0a-9208-55f4120e3af2" targetNamespace="http://schemas.microsoft.com/office/2006/metadata/properties" ma:root="true" ma:fieldsID="4ed5cc24ce36af615b0e3d6ab7329436" ns3:_="" ns4:_="">
    <xsd:import namespace="ec36f1c1-06ed-41f3-90a4-0dca49236ace"/>
    <xsd:import namespace="da029a2b-bf46-4f0a-9208-55f4120e3a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Location" minOccurs="0"/>
                <xsd:element ref="ns4:MediaServiceAutoTags" minOccurs="0"/>
                <xsd:element ref="ns4:MediaServiceOCR" minOccurs="0"/>
                <xsd:element ref="ns4:MediaServiceEventHashCode" minOccurs="0"/>
                <xsd:element ref="ns4:MediaServiceGenerationTim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Leaders" minOccurs="0"/>
                <xsd:element ref="ns4:Members" minOccurs="0"/>
                <xsd:element ref="ns4:Member_Groups" minOccurs="0"/>
                <xsd:element ref="ns4:Invited_Leaders" minOccurs="0"/>
                <xsd:element ref="ns4:Invited_Members" minOccurs="0"/>
                <xsd:element ref="ns4:Has_Leaders_Only_SectionGroup" minOccurs="0"/>
                <xsd:element ref="ns4:MediaServiceAutoKeyPoints" minOccurs="0"/>
                <xsd:element ref="ns4:MediaServiceKeyPoint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36f1c1-06ed-41f3-90a4-0dca49236a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029a2b-bf46-4f0a-9208-55f4120e3af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Leaders" ma:index="3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4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4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42" nillable="true" ma:displayName="Invited Leaders" ma:internalName="Invited_Leaders">
      <xsd:simpleType>
        <xsd:restriction base="dms:Note">
          <xsd:maxLength value="255"/>
        </xsd:restriction>
      </xsd:simpleType>
    </xsd:element>
    <xsd:element name="Invited_Members" ma:index="43" nillable="true" ma:displayName="Invited Members" ma:internalName="Invited_Members">
      <xsd:simpleType>
        <xsd:restriction base="dms:Note">
          <xsd:maxLength value="255"/>
        </xsd:restriction>
      </xsd:simpleType>
    </xsd:element>
    <xsd:element name="Has_Leaders_Only_SectionGroup" ma:index="44" nillable="true" ma:displayName="Has Leaders Only SectionGroup" ma:internalName="Has_Leaders_Only_SectionGroup">
      <xsd:simpleType>
        <xsd:restriction base="dms:Boolea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Teams_Channel_Section_Location" ma:index="47" nillable="true" ma:displayName="Teams Channel Section Location" ma:internalName="Teams_Channel_Section_Location">
      <xsd:simpleType>
        <xsd:restriction base="dms:Text"/>
      </xsd:simpleType>
    </xsd:element>
    <xsd:element name="MediaLengthInSeconds" ma:index="4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9C29C6-50DA-40FC-8705-C2487F4698D2}">
  <ds:schemaRefs>
    <ds:schemaRef ds:uri="http://schemas.microsoft.com/office/2006/documentManagement/types"/>
    <ds:schemaRef ds:uri="http://purl.org/dc/terms/"/>
    <ds:schemaRef ds:uri="da029a2b-bf46-4f0a-9208-55f4120e3af2"/>
    <ds:schemaRef ds:uri="http://purl.org/dc/dcmitype/"/>
    <ds:schemaRef ds:uri="http://schemas.microsoft.com/office/infopath/2007/PartnerControls"/>
    <ds:schemaRef ds:uri="http://purl.org/dc/elements/1.1/"/>
    <ds:schemaRef ds:uri="http://schemas.microsoft.com/office/2006/metadata/properties"/>
    <ds:schemaRef ds:uri="ec36f1c1-06ed-41f3-90a4-0dca49236ac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6CBB23F-07A2-4C53-AAF6-F87522919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36f1c1-06ed-41f3-90a4-0dca49236ace"/>
    <ds:schemaRef ds:uri="da029a2b-bf46-4f0a-9208-55f4120e3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E27424-9B3C-45AD-A58B-288EB608C7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1927</TotalTime>
  <Words>2371</Words>
  <Application>Microsoft Office PowerPoint</Application>
  <PresentationFormat>Widescreen</PresentationFormat>
  <Paragraphs>231</Paragraphs>
  <Slides>24</Slides>
  <Notes>18</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24</vt:i4>
      </vt:variant>
    </vt:vector>
  </HeadingPairs>
  <TitlesOfParts>
    <vt:vector size="35" baseType="lpstr">
      <vt:lpstr>Arial</vt:lpstr>
      <vt:lpstr>Berlin Sans FB Demi</vt:lpstr>
      <vt:lpstr>Calibri</vt:lpstr>
      <vt:lpstr>Calibri Light</vt:lpstr>
      <vt:lpstr>5_Content slides</vt:lpstr>
      <vt:lpstr>AmbitionInstituteTheme_December2020</vt:lpstr>
      <vt:lpstr>8_Content slides</vt:lpstr>
      <vt:lpstr>Quote Slides</vt:lpstr>
      <vt:lpstr>Content slides</vt:lpstr>
      <vt:lpstr>1_Quote Slides</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for facilitators</dc:title>
  <dc:creator>Susie Weaver - CLF Central</dc:creator>
  <cp:lastModifiedBy>Rachel Friday - CLF Central</cp:lastModifiedBy>
  <cp:revision>61</cp:revision>
  <dcterms:created xsi:type="dcterms:W3CDTF">2021-10-11T11:37:35Z</dcterms:created>
  <dcterms:modified xsi:type="dcterms:W3CDTF">2021-10-21T07:33:42Z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0x010100A3492E69F06AAA4E8390AADB39DBB81A</vt:lpwstr>
  </property>
</Properties>
</file>